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9"/>
  </p:notesMasterIdLst>
  <p:sldIdLst>
    <p:sldId id="256" r:id="rId2"/>
    <p:sldId id="303" r:id="rId3"/>
    <p:sldId id="306" r:id="rId4"/>
    <p:sldId id="305" r:id="rId5"/>
    <p:sldId id="259" r:id="rId6"/>
    <p:sldId id="319" r:id="rId7"/>
    <p:sldId id="332" r:id="rId8"/>
    <p:sldId id="333" r:id="rId9"/>
    <p:sldId id="326" r:id="rId10"/>
    <p:sldId id="313" r:id="rId11"/>
    <p:sldId id="314" r:id="rId12"/>
    <p:sldId id="311" r:id="rId13"/>
    <p:sldId id="308" r:id="rId14"/>
    <p:sldId id="316" r:id="rId15"/>
    <p:sldId id="307" r:id="rId16"/>
    <p:sldId id="309" r:id="rId17"/>
    <p:sldId id="320" r:id="rId18"/>
    <p:sldId id="321" r:id="rId19"/>
    <p:sldId id="322" r:id="rId20"/>
    <p:sldId id="323" r:id="rId21"/>
    <p:sldId id="324" r:id="rId22"/>
    <p:sldId id="325" r:id="rId23"/>
    <p:sldId id="328" r:id="rId24"/>
    <p:sldId id="330" r:id="rId25"/>
    <p:sldId id="318" r:id="rId26"/>
    <p:sldId id="329" r:id="rId27"/>
    <p:sldId id="331" r:id="rId28"/>
  </p:sldIdLst>
  <p:sldSz cx="10693400" cy="7561263"/>
  <p:notesSz cx="6858000" cy="9144000"/>
  <p:defaultTextStyle>
    <a:defPPr>
      <a:defRPr lang="ru-RU"/>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p15:clr>
            <a:srgbClr val="A4A3A4"/>
          </p15:clr>
        </p15:guide>
        <p15:guide id="2" pos="3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CC6600"/>
    <a:srgbClr val="663300"/>
    <a:srgbClr val="808000"/>
    <a:srgbClr val="008000"/>
    <a:srgbClr val="0000FF"/>
    <a:srgbClr val="800000"/>
    <a:srgbClr val="660033"/>
    <a:srgbClr val="CCCC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Стиль из темы 1 - акцент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Темный стиль 1 - акцент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4" autoAdjust="0"/>
    <p:restoredTop sz="93975" autoAdjust="0"/>
  </p:normalViewPr>
  <p:slideViewPr>
    <p:cSldViewPr showGuides="1">
      <p:cViewPr varScale="1">
        <p:scale>
          <a:sx n="94" d="100"/>
          <a:sy n="94" d="100"/>
        </p:scale>
        <p:origin x="1944" y="192"/>
      </p:cViewPr>
      <p:guideLst>
        <p:guide orient="horz" pos="2381"/>
        <p:guide pos="336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643209-29B7-4981-BFFB-39E57A47F71B}" type="doc">
      <dgm:prSet loTypeId="urn:microsoft.com/office/officeart/2009/3/layout/HorizontalOrganizationChart" loCatId="hierarchy" qsTypeId="urn:microsoft.com/office/officeart/2005/8/quickstyle/simple5" qsCatId="simple" csTypeId="urn:microsoft.com/office/officeart/2005/8/colors/accent1_2" csCatId="accent1" phldr="1"/>
      <dgm:spPr/>
      <dgm:t>
        <a:bodyPr/>
        <a:lstStyle/>
        <a:p>
          <a:endParaRPr lang="ru-RU"/>
        </a:p>
      </dgm:t>
    </dgm:pt>
    <dgm:pt modelId="{92B35E69-01D4-4FAD-BD62-7D9E95E29CFA}">
      <dgm:prSet phldrT="[Текст]" custT="1"/>
      <dgm:spPr>
        <a:solidFill>
          <a:srgbClr val="CC6600"/>
        </a:solidFill>
      </dgm:spPr>
      <dgm:t>
        <a:bodyPr/>
        <a:lstStyle/>
        <a:p>
          <a:r>
            <a:rPr lang="ru-RU" sz="2400" dirty="0"/>
            <a:t>Воинские уставы</a:t>
          </a:r>
        </a:p>
      </dgm:t>
    </dgm:pt>
    <dgm:pt modelId="{053F443A-6BD4-47E0-A7CB-DBDB27ED073E}" type="parTrans" cxnId="{5E0E51B9-1D2D-4E16-8A6C-FC7FE478E4D4}">
      <dgm:prSet/>
      <dgm:spPr/>
      <dgm:t>
        <a:bodyPr/>
        <a:lstStyle/>
        <a:p>
          <a:endParaRPr lang="ru-RU" sz="2000"/>
        </a:p>
      </dgm:t>
    </dgm:pt>
    <dgm:pt modelId="{B9D49172-7EAA-4808-8062-1A8491FBC938}" type="sibTrans" cxnId="{5E0E51B9-1D2D-4E16-8A6C-FC7FE478E4D4}">
      <dgm:prSet/>
      <dgm:spPr/>
      <dgm:t>
        <a:bodyPr/>
        <a:lstStyle/>
        <a:p>
          <a:endParaRPr lang="ru-RU" sz="2000"/>
        </a:p>
      </dgm:t>
    </dgm:pt>
    <dgm:pt modelId="{EC8EE69B-BC8F-4022-82D7-64C0F72CD5D8}">
      <dgm:prSet phldrT="[Текст]" custT="1"/>
      <dgm:spPr>
        <a:solidFill>
          <a:srgbClr val="CC6600"/>
        </a:solidFill>
      </dgm:spPr>
      <dgm:t>
        <a:bodyPr/>
        <a:lstStyle/>
        <a:p>
          <a:r>
            <a:rPr lang="ru-RU" sz="2400" dirty="0"/>
            <a:t>Общевоинские</a:t>
          </a:r>
        </a:p>
      </dgm:t>
    </dgm:pt>
    <dgm:pt modelId="{AFD27C6B-AA17-4F9F-95EC-E567300E9A82}" type="parTrans" cxnId="{0460B524-ADF9-44F7-B46F-9423E3327AD0}">
      <dgm:prSet/>
      <dgm:spPr/>
      <dgm:t>
        <a:bodyPr/>
        <a:lstStyle/>
        <a:p>
          <a:endParaRPr lang="ru-RU" sz="2000"/>
        </a:p>
      </dgm:t>
    </dgm:pt>
    <dgm:pt modelId="{B835DEED-E667-4714-85DB-FE8C4202DA65}" type="sibTrans" cxnId="{0460B524-ADF9-44F7-B46F-9423E3327AD0}">
      <dgm:prSet/>
      <dgm:spPr/>
      <dgm:t>
        <a:bodyPr/>
        <a:lstStyle/>
        <a:p>
          <a:endParaRPr lang="ru-RU" sz="2000"/>
        </a:p>
      </dgm:t>
    </dgm:pt>
    <dgm:pt modelId="{EC4B61BD-1F10-4928-9E2E-DF2CE4FA2D12}">
      <dgm:prSet phldrT="[Текст]" custT="1"/>
      <dgm:spPr>
        <a:solidFill>
          <a:srgbClr val="CC6600"/>
        </a:solidFill>
      </dgm:spPr>
      <dgm:t>
        <a:bodyPr/>
        <a:lstStyle/>
        <a:p>
          <a:r>
            <a:rPr lang="ru-RU" sz="2400" dirty="0"/>
            <a:t>Боевые</a:t>
          </a:r>
        </a:p>
      </dgm:t>
    </dgm:pt>
    <dgm:pt modelId="{14DA60A7-DDFA-4FB1-B932-25E3AA433A04}" type="parTrans" cxnId="{7CB8DA4F-74DA-4137-8292-E8300267C722}">
      <dgm:prSet/>
      <dgm:spPr/>
      <dgm:t>
        <a:bodyPr/>
        <a:lstStyle/>
        <a:p>
          <a:endParaRPr lang="ru-RU" sz="2000"/>
        </a:p>
      </dgm:t>
    </dgm:pt>
    <dgm:pt modelId="{9EE982F3-F09B-4CF2-96AC-345575F82511}" type="sibTrans" cxnId="{7CB8DA4F-74DA-4137-8292-E8300267C722}">
      <dgm:prSet/>
      <dgm:spPr/>
      <dgm:t>
        <a:bodyPr/>
        <a:lstStyle/>
        <a:p>
          <a:endParaRPr lang="ru-RU" sz="2000"/>
        </a:p>
      </dgm:t>
    </dgm:pt>
    <dgm:pt modelId="{2805FE62-CDE7-4947-AC87-5D833605D91E}">
      <dgm:prSet custT="1"/>
      <dgm:spPr>
        <a:solidFill>
          <a:srgbClr val="CC6600"/>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ru-RU" sz="1600" dirty="0"/>
            <a:t>"Устав внутренней службы Вооруженных Сил Российской Федерации"</a:t>
          </a:r>
        </a:p>
      </dgm:t>
    </dgm:pt>
    <dgm:pt modelId="{4EA9FD1B-182D-4FCA-95CA-C73E055F874E}" type="parTrans" cxnId="{D0D9E912-AC54-4246-B228-2C61F05A6B56}">
      <dgm:prSet/>
      <dgm:spPr/>
      <dgm:t>
        <a:bodyPr/>
        <a:lstStyle/>
        <a:p>
          <a:endParaRPr lang="ru-RU" sz="2000"/>
        </a:p>
      </dgm:t>
    </dgm:pt>
    <dgm:pt modelId="{72D4E95F-FBA1-4096-B310-196D84769E7D}" type="sibTrans" cxnId="{D0D9E912-AC54-4246-B228-2C61F05A6B56}">
      <dgm:prSet/>
      <dgm:spPr/>
      <dgm:t>
        <a:bodyPr/>
        <a:lstStyle/>
        <a:p>
          <a:endParaRPr lang="ru-RU" sz="2000"/>
        </a:p>
      </dgm:t>
    </dgm:pt>
    <dgm:pt modelId="{DDFF678F-930D-4B6C-B87D-9A7ADCCA984E}">
      <dgm:prSet custT="1"/>
      <dgm:spPr>
        <a:solidFill>
          <a:srgbClr val="CC6600"/>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ru-RU" sz="1600" dirty="0"/>
            <a:t>"Дисциплинарный устав Вооруженных Сил Российской Федерации"</a:t>
          </a:r>
        </a:p>
      </dgm:t>
    </dgm:pt>
    <dgm:pt modelId="{0DAD64CC-A77C-4B52-AD2D-3F85C6B08CA5}" type="parTrans" cxnId="{39DF7ED6-0306-44A9-B712-6D9B673F9648}">
      <dgm:prSet/>
      <dgm:spPr/>
      <dgm:t>
        <a:bodyPr/>
        <a:lstStyle/>
        <a:p>
          <a:endParaRPr lang="ru-RU" sz="2000"/>
        </a:p>
      </dgm:t>
    </dgm:pt>
    <dgm:pt modelId="{64311E46-AA73-47CA-8974-F7635BF74559}" type="sibTrans" cxnId="{39DF7ED6-0306-44A9-B712-6D9B673F9648}">
      <dgm:prSet/>
      <dgm:spPr/>
      <dgm:t>
        <a:bodyPr/>
        <a:lstStyle/>
        <a:p>
          <a:endParaRPr lang="ru-RU" sz="2000"/>
        </a:p>
      </dgm:t>
    </dgm:pt>
    <dgm:pt modelId="{6A5D2F3B-8A12-42C0-8978-E8AF3CC359DE}">
      <dgm:prSet custT="1"/>
      <dgm:spPr>
        <a:solidFill>
          <a:srgbClr val="CC6600"/>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ru-RU" sz="1600" dirty="0"/>
            <a:t>"Устав гарнизонной и караульной служб Вооруженных Сил Российской Федерации"</a:t>
          </a:r>
        </a:p>
      </dgm:t>
    </dgm:pt>
    <dgm:pt modelId="{B892F03A-6655-4962-A63F-70574DEEF4FC}" type="parTrans" cxnId="{86F07D80-963C-42FD-8C96-7279CF50A9B0}">
      <dgm:prSet/>
      <dgm:spPr/>
      <dgm:t>
        <a:bodyPr/>
        <a:lstStyle/>
        <a:p>
          <a:endParaRPr lang="ru-RU" sz="2000"/>
        </a:p>
      </dgm:t>
    </dgm:pt>
    <dgm:pt modelId="{767EB6B2-3145-4595-A867-35347A944241}" type="sibTrans" cxnId="{86F07D80-963C-42FD-8C96-7279CF50A9B0}">
      <dgm:prSet/>
      <dgm:spPr/>
      <dgm:t>
        <a:bodyPr/>
        <a:lstStyle/>
        <a:p>
          <a:endParaRPr lang="ru-RU" sz="2000"/>
        </a:p>
      </dgm:t>
    </dgm:pt>
    <dgm:pt modelId="{27DBA5D1-6303-4D21-9690-9698DF9326AC}">
      <dgm:prSet custT="1"/>
      <dgm:spPr>
        <a:solidFill>
          <a:srgbClr val="CC6600"/>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ru-RU" sz="1600" dirty="0"/>
            <a:t>"Строевой устав Вооруженных Сил Российской Федерации"</a:t>
          </a:r>
        </a:p>
      </dgm:t>
    </dgm:pt>
    <dgm:pt modelId="{AE37952D-45B6-4ACB-8091-ADE9E294A6E0}" type="parTrans" cxnId="{9FD3DFCB-32CA-481C-A2EC-CE7A0474F036}">
      <dgm:prSet/>
      <dgm:spPr/>
      <dgm:t>
        <a:bodyPr/>
        <a:lstStyle/>
        <a:p>
          <a:endParaRPr lang="ru-RU" sz="2000"/>
        </a:p>
      </dgm:t>
    </dgm:pt>
    <dgm:pt modelId="{6ABD3BF3-A793-4FA2-ACB5-DA519B0EA62D}" type="sibTrans" cxnId="{9FD3DFCB-32CA-481C-A2EC-CE7A0474F036}">
      <dgm:prSet/>
      <dgm:spPr/>
      <dgm:t>
        <a:bodyPr/>
        <a:lstStyle/>
        <a:p>
          <a:endParaRPr lang="ru-RU" sz="2000"/>
        </a:p>
      </dgm:t>
    </dgm:pt>
    <dgm:pt modelId="{459F108B-509E-4A5F-BF33-4AC2E6A87521}">
      <dgm:prSet custT="1"/>
      <dgm:spPr>
        <a:solidFill>
          <a:srgbClr val="CC6600"/>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ru-RU" sz="1600" dirty="0"/>
            <a:t>"Устав военной полиции Вооруженных Сил Российской Федерации"</a:t>
          </a:r>
        </a:p>
      </dgm:t>
    </dgm:pt>
    <dgm:pt modelId="{63CC1F96-2FFC-49F3-91BE-5D000CCF8885}" type="parTrans" cxnId="{313B983A-6A7E-41E9-883B-A3C438E04C47}">
      <dgm:prSet/>
      <dgm:spPr/>
      <dgm:t>
        <a:bodyPr/>
        <a:lstStyle/>
        <a:p>
          <a:endParaRPr lang="ru-RU" sz="2000"/>
        </a:p>
      </dgm:t>
    </dgm:pt>
    <dgm:pt modelId="{99EFE3D8-37E2-4D37-BFA1-02B4661E2888}" type="sibTrans" cxnId="{313B983A-6A7E-41E9-883B-A3C438E04C47}">
      <dgm:prSet/>
      <dgm:spPr/>
      <dgm:t>
        <a:bodyPr/>
        <a:lstStyle/>
        <a:p>
          <a:endParaRPr lang="ru-RU" sz="2000"/>
        </a:p>
      </dgm:t>
    </dgm:pt>
    <dgm:pt modelId="{E06E320A-CD81-44EF-9BBA-E2666ABCC8A6}" type="pres">
      <dgm:prSet presAssocID="{E7643209-29B7-4981-BFFB-39E57A47F71B}" presName="hierChild1" presStyleCnt="0">
        <dgm:presLayoutVars>
          <dgm:orgChart val="1"/>
          <dgm:chPref val="1"/>
          <dgm:dir/>
          <dgm:animOne val="branch"/>
          <dgm:animLvl val="lvl"/>
          <dgm:resizeHandles/>
        </dgm:presLayoutVars>
      </dgm:prSet>
      <dgm:spPr/>
    </dgm:pt>
    <dgm:pt modelId="{468E901E-0D7C-4587-AF85-5302FD7AF467}" type="pres">
      <dgm:prSet presAssocID="{92B35E69-01D4-4FAD-BD62-7D9E95E29CFA}" presName="hierRoot1" presStyleCnt="0">
        <dgm:presLayoutVars>
          <dgm:hierBranch val="init"/>
        </dgm:presLayoutVars>
      </dgm:prSet>
      <dgm:spPr/>
    </dgm:pt>
    <dgm:pt modelId="{E67C824E-A15A-487F-A766-C504C49F6DE8}" type="pres">
      <dgm:prSet presAssocID="{92B35E69-01D4-4FAD-BD62-7D9E95E29CFA}" presName="rootComposite1" presStyleCnt="0"/>
      <dgm:spPr/>
    </dgm:pt>
    <dgm:pt modelId="{3E440454-873B-4644-8471-8121D77C5261}" type="pres">
      <dgm:prSet presAssocID="{92B35E69-01D4-4FAD-BD62-7D9E95E29CFA}" presName="rootText1" presStyleLbl="node0" presStyleIdx="0" presStyleCnt="1" custScaleX="74154">
        <dgm:presLayoutVars>
          <dgm:chPref val="3"/>
        </dgm:presLayoutVars>
      </dgm:prSet>
      <dgm:spPr/>
    </dgm:pt>
    <dgm:pt modelId="{829337FD-8100-468A-962F-70AA8A0BA086}" type="pres">
      <dgm:prSet presAssocID="{92B35E69-01D4-4FAD-BD62-7D9E95E29CFA}" presName="rootConnector1" presStyleLbl="node1" presStyleIdx="0" presStyleCnt="0"/>
      <dgm:spPr/>
    </dgm:pt>
    <dgm:pt modelId="{B7B321EC-0327-499B-A84F-CC076BD38E81}" type="pres">
      <dgm:prSet presAssocID="{92B35E69-01D4-4FAD-BD62-7D9E95E29CFA}" presName="hierChild2" presStyleCnt="0"/>
      <dgm:spPr/>
    </dgm:pt>
    <dgm:pt modelId="{CBE1CD21-21FC-49F7-936B-9F8C2CC01125}" type="pres">
      <dgm:prSet presAssocID="{AFD27C6B-AA17-4F9F-95EC-E567300E9A82}" presName="Name64" presStyleLbl="parChTrans1D2" presStyleIdx="0" presStyleCnt="2"/>
      <dgm:spPr/>
    </dgm:pt>
    <dgm:pt modelId="{3AF2DA15-2157-41BC-B466-ECA9F0E3A2CB}" type="pres">
      <dgm:prSet presAssocID="{EC8EE69B-BC8F-4022-82D7-64C0F72CD5D8}" presName="hierRoot2" presStyleCnt="0">
        <dgm:presLayoutVars>
          <dgm:hierBranch val="init"/>
        </dgm:presLayoutVars>
      </dgm:prSet>
      <dgm:spPr/>
    </dgm:pt>
    <dgm:pt modelId="{4B3D18F6-7CAC-4121-82A3-5479B53866BB}" type="pres">
      <dgm:prSet presAssocID="{EC8EE69B-BC8F-4022-82D7-64C0F72CD5D8}" presName="rootComposite" presStyleCnt="0"/>
      <dgm:spPr/>
    </dgm:pt>
    <dgm:pt modelId="{68CA9124-E4A6-4A40-B7BF-E1E2AD6DA184}" type="pres">
      <dgm:prSet presAssocID="{EC8EE69B-BC8F-4022-82D7-64C0F72CD5D8}" presName="rootText" presStyleLbl="node2" presStyleIdx="0" presStyleCnt="2" custScaleX="83984">
        <dgm:presLayoutVars>
          <dgm:chPref val="3"/>
        </dgm:presLayoutVars>
      </dgm:prSet>
      <dgm:spPr/>
    </dgm:pt>
    <dgm:pt modelId="{C05832D5-B3AC-40F0-8002-46EDB8665495}" type="pres">
      <dgm:prSet presAssocID="{EC8EE69B-BC8F-4022-82D7-64C0F72CD5D8}" presName="rootConnector" presStyleLbl="node2" presStyleIdx="0" presStyleCnt="2"/>
      <dgm:spPr/>
    </dgm:pt>
    <dgm:pt modelId="{41EBD605-FE53-4A3D-93E9-430EFAD7BAA6}" type="pres">
      <dgm:prSet presAssocID="{EC8EE69B-BC8F-4022-82D7-64C0F72CD5D8}" presName="hierChild4" presStyleCnt="0"/>
      <dgm:spPr/>
    </dgm:pt>
    <dgm:pt modelId="{ADC74292-3C60-4EAD-944D-F842A73DC690}" type="pres">
      <dgm:prSet presAssocID="{4EA9FD1B-182D-4FCA-95CA-C73E055F874E}" presName="Name64" presStyleLbl="parChTrans1D3" presStyleIdx="0" presStyleCnt="5"/>
      <dgm:spPr/>
    </dgm:pt>
    <dgm:pt modelId="{540653E3-730D-4806-B908-8217008200A5}" type="pres">
      <dgm:prSet presAssocID="{2805FE62-CDE7-4947-AC87-5D833605D91E}" presName="hierRoot2" presStyleCnt="0">
        <dgm:presLayoutVars>
          <dgm:hierBranch val="init"/>
        </dgm:presLayoutVars>
      </dgm:prSet>
      <dgm:spPr/>
    </dgm:pt>
    <dgm:pt modelId="{4113A3CC-0276-4CE7-B7AA-15DF946A9CD9}" type="pres">
      <dgm:prSet presAssocID="{2805FE62-CDE7-4947-AC87-5D833605D91E}" presName="rootComposite" presStyleCnt="0"/>
      <dgm:spPr/>
    </dgm:pt>
    <dgm:pt modelId="{9E819B7E-35AC-42DE-936C-48CFE5ACD3B0}" type="pres">
      <dgm:prSet presAssocID="{2805FE62-CDE7-4947-AC87-5D833605D91E}" presName="rootText" presStyleLbl="node3" presStyleIdx="0" presStyleCnt="5">
        <dgm:presLayoutVars>
          <dgm:chPref val="3"/>
        </dgm:presLayoutVars>
      </dgm:prSet>
      <dgm:spPr/>
    </dgm:pt>
    <dgm:pt modelId="{D6CE5A88-2E54-4782-8D78-4EA6A2C62574}" type="pres">
      <dgm:prSet presAssocID="{2805FE62-CDE7-4947-AC87-5D833605D91E}" presName="rootConnector" presStyleLbl="node3" presStyleIdx="0" presStyleCnt="5"/>
      <dgm:spPr/>
    </dgm:pt>
    <dgm:pt modelId="{A71A12D9-D582-41E3-8399-C2930A08E9D2}" type="pres">
      <dgm:prSet presAssocID="{2805FE62-CDE7-4947-AC87-5D833605D91E}" presName="hierChild4" presStyleCnt="0"/>
      <dgm:spPr/>
    </dgm:pt>
    <dgm:pt modelId="{817157BF-7CD8-4EE3-9AFC-A2093E6D7B81}" type="pres">
      <dgm:prSet presAssocID="{2805FE62-CDE7-4947-AC87-5D833605D91E}" presName="hierChild5" presStyleCnt="0"/>
      <dgm:spPr/>
    </dgm:pt>
    <dgm:pt modelId="{1CE768A7-F282-4252-B5A7-5A5BC4243A29}" type="pres">
      <dgm:prSet presAssocID="{0DAD64CC-A77C-4B52-AD2D-3F85C6B08CA5}" presName="Name64" presStyleLbl="parChTrans1D3" presStyleIdx="1" presStyleCnt="5"/>
      <dgm:spPr/>
    </dgm:pt>
    <dgm:pt modelId="{9668432D-1571-4313-8952-8966069A0FD2}" type="pres">
      <dgm:prSet presAssocID="{DDFF678F-930D-4B6C-B87D-9A7ADCCA984E}" presName="hierRoot2" presStyleCnt="0">
        <dgm:presLayoutVars>
          <dgm:hierBranch val="init"/>
        </dgm:presLayoutVars>
      </dgm:prSet>
      <dgm:spPr/>
    </dgm:pt>
    <dgm:pt modelId="{95401C01-7184-4C0E-959A-EBB0AC5BEADA}" type="pres">
      <dgm:prSet presAssocID="{DDFF678F-930D-4B6C-B87D-9A7ADCCA984E}" presName="rootComposite" presStyleCnt="0"/>
      <dgm:spPr/>
    </dgm:pt>
    <dgm:pt modelId="{7706F628-93D2-43A3-8F1D-0A436DBEA35B}" type="pres">
      <dgm:prSet presAssocID="{DDFF678F-930D-4B6C-B87D-9A7ADCCA984E}" presName="rootText" presStyleLbl="node3" presStyleIdx="1" presStyleCnt="5">
        <dgm:presLayoutVars>
          <dgm:chPref val="3"/>
        </dgm:presLayoutVars>
      </dgm:prSet>
      <dgm:spPr/>
    </dgm:pt>
    <dgm:pt modelId="{877466F0-838D-47FF-820E-255E5811C3BA}" type="pres">
      <dgm:prSet presAssocID="{DDFF678F-930D-4B6C-B87D-9A7ADCCA984E}" presName="rootConnector" presStyleLbl="node3" presStyleIdx="1" presStyleCnt="5"/>
      <dgm:spPr/>
    </dgm:pt>
    <dgm:pt modelId="{6935A45A-F0B0-412E-A7AB-5FDBA2D0B462}" type="pres">
      <dgm:prSet presAssocID="{DDFF678F-930D-4B6C-B87D-9A7ADCCA984E}" presName="hierChild4" presStyleCnt="0"/>
      <dgm:spPr/>
    </dgm:pt>
    <dgm:pt modelId="{A091F4A3-42FF-4ADB-9860-928B424A0388}" type="pres">
      <dgm:prSet presAssocID="{DDFF678F-930D-4B6C-B87D-9A7ADCCA984E}" presName="hierChild5" presStyleCnt="0"/>
      <dgm:spPr/>
    </dgm:pt>
    <dgm:pt modelId="{08057038-0CBA-44BE-AB6A-5C455567E2D1}" type="pres">
      <dgm:prSet presAssocID="{B892F03A-6655-4962-A63F-70574DEEF4FC}" presName="Name64" presStyleLbl="parChTrans1D3" presStyleIdx="2" presStyleCnt="5"/>
      <dgm:spPr/>
    </dgm:pt>
    <dgm:pt modelId="{ED54ED0F-BB41-4098-AFB7-F5CFCAB5A987}" type="pres">
      <dgm:prSet presAssocID="{6A5D2F3B-8A12-42C0-8978-E8AF3CC359DE}" presName="hierRoot2" presStyleCnt="0">
        <dgm:presLayoutVars>
          <dgm:hierBranch val="init"/>
        </dgm:presLayoutVars>
      </dgm:prSet>
      <dgm:spPr/>
    </dgm:pt>
    <dgm:pt modelId="{6AEE65BE-CC35-4603-BC20-6E1F39649846}" type="pres">
      <dgm:prSet presAssocID="{6A5D2F3B-8A12-42C0-8978-E8AF3CC359DE}" presName="rootComposite" presStyleCnt="0"/>
      <dgm:spPr/>
    </dgm:pt>
    <dgm:pt modelId="{1E61EC52-82B8-499B-B8BD-FCE28383DC91}" type="pres">
      <dgm:prSet presAssocID="{6A5D2F3B-8A12-42C0-8978-E8AF3CC359DE}" presName="rootText" presStyleLbl="node3" presStyleIdx="2" presStyleCnt="5">
        <dgm:presLayoutVars>
          <dgm:chPref val="3"/>
        </dgm:presLayoutVars>
      </dgm:prSet>
      <dgm:spPr/>
    </dgm:pt>
    <dgm:pt modelId="{68F6D871-8C61-444E-87BC-F542FA78230C}" type="pres">
      <dgm:prSet presAssocID="{6A5D2F3B-8A12-42C0-8978-E8AF3CC359DE}" presName="rootConnector" presStyleLbl="node3" presStyleIdx="2" presStyleCnt="5"/>
      <dgm:spPr/>
    </dgm:pt>
    <dgm:pt modelId="{34601EAD-AAA2-456B-91EB-BE8A8ADDF232}" type="pres">
      <dgm:prSet presAssocID="{6A5D2F3B-8A12-42C0-8978-E8AF3CC359DE}" presName="hierChild4" presStyleCnt="0"/>
      <dgm:spPr/>
    </dgm:pt>
    <dgm:pt modelId="{F6CD2148-91B7-413B-B255-9D4B0089EFB9}" type="pres">
      <dgm:prSet presAssocID="{6A5D2F3B-8A12-42C0-8978-E8AF3CC359DE}" presName="hierChild5" presStyleCnt="0"/>
      <dgm:spPr/>
    </dgm:pt>
    <dgm:pt modelId="{E6702B5F-700B-4D7F-B034-535587B36E25}" type="pres">
      <dgm:prSet presAssocID="{AE37952D-45B6-4ACB-8091-ADE9E294A6E0}" presName="Name64" presStyleLbl="parChTrans1D3" presStyleIdx="3" presStyleCnt="5"/>
      <dgm:spPr/>
    </dgm:pt>
    <dgm:pt modelId="{A74C27D2-3F26-408F-B7ED-9F4E3570E961}" type="pres">
      <dgm:prSet presAssocID="{27DBA5D1-6303-4D21-9690-9698DF9326AC}" presName="hierRoot2" presStyleCnt="0">
        <dgm:presLayoutVars>
          <dgm:hierBranch val="init"/>
        </dgm:presLayoutVars>
      </dgm:prSet>
      <dgm:spPr/>
    </dgm:pt>
    <dgm:pt modelId="{94560E6E-05F9-448A-8A74-D48507D55718}" type="pres">
      <dgm:prSet presAssocID="{27DBA5D1-6303-4D21-9690-9698DF9326AC}" presName="rootComposite" presStyleCnt="0"/>
      <dgm:spPr/>
    </dgm:pt>
    <dgm:pt modelId="{F81AD562-C58D-4AFB-B740-12A0C8406F87}" type="pres">
      <dgm:prSet presAssocID="{27DBA5D1-6303-4D21-9690-9698DF9326AC}" presName="rootText" presStyleLbl="node3" presStyleIdx="3" presStyleCnt="5">
        <dgm:presLayoutVars>
          <dgm:chPref val="3"/>
        </dgm:presLayoutVars>
      </dgm:prSet>
      <dgm:spPr/>
    </dgm:pt>
    <dgm:pt modelId="{3887EA83-A994-49FE-9571-C62609558A20}" type="pres">
      <dgm:prSet presAssocID="{27DBA5D1-6303-4D21-9690-9698DF9326AC}" presName="rootConnector" presStyleLbl="node3" presStyleIdx="3" presStyleCnt="5"/>
      <dgm:spPr/>
    </dgm:pt>
    <dgm:pt modelId="{F09BDCC3-3A0F-4B7B-A81D-E532E445E05D}" type="pres">
      <dgm:prSet presAssocID="{27DBA5D1-6303-4D21-9690-9698DF9326AC}" presName="hierChild4" presStyleCnt="0"/>
      <dgm:spPr/>
    </dgm:pt>
    <dgm:pt modelId="{24442292-2B69-4F4C-B125-3DF91EE58335}" type="pres">
      <dgm:prSet presAssocID="{27DBA5D1-6303-4D21-9690-9698DF9326AC}" presName="hierChild5" presStyleCnt="0"/>
      <dgm:spPr/>
    </dgm:pt>
    <dgm:pt modelId="{94AF695B-9F5A-42E8-ABA0-D5AF3F755E6B}" type="pres">
      <dgm:prSet presAssocID="{63CC1F96-2FFC-49F3-91BE-5D000CCF8885}" presName="Name64" presStyleLbl="parChTrans1D3" presStyleIdx="4" presStyleCnt="5"/>
      <dgm:spPr/>
    </dgm:pt>
    <dgm:pt modelId="{B3552521-E0AC-4EB3-BF32-199AB8D93F1F}" type="pres">
      <dgm:prSet presAssocID="{459F108B-509E-4A5F-BF33-4AC2E6A87521}" presName="hierRoot2" presStyleCnt="0">
        <dgm:presLayoutVars>
          <dgm:hierBranch val="init"/>
        </dgm:presLayoutVars>
      </dgm:prSet>
      <dgm:spPr/>
    </dgm:pt>
    <dgm:pt modelId="{7A39BBB7-3F0A-41AC-AE2E-49BFC8B1DB26}" type="pres">
      <dgm:prSet presAssocID="{459F108B-509E-4A5F-BF33-4AC2E6A87521}" presName="rootComposite" presStyleCnt="0"/>
      <dgm:spPr/>
    </dgm:pt>
    <dgm:pt modelId="{C3F9C4FD-F21A-4BE0-9A17-265FC5AF19A1}" type="pres">
      <dgm:prSet presAssocID="{459F108B-509E-4A5F-BF33-4AC2E6A87521}" presName="rootText" presStyleLbl="node3" presStyleIdx="4" presStyleCnt="5">
        <dgm:presLayoutVars>
          <dgm:chPref val="3"/>
        </dgm:presLayoutVars>
      </dgm:prSet>
      <dgm:spPr/>
    </dgm:pt>
    <dgm:pt modelId="{E63B4DB0-E19B-4781-9C29-F1B81F547F31}" type="pres">
      <dgm:prSet presAssocID="{459F108B-509E-4A5F-BF33-4AC2E6A87521}" presName="rootConnector" presStyleLbl="node3" presStyleIdx="4" presStyleCnt="5"/>
      <dgm:spPr/>
    </dgm:pt>
    <dgm:pt modelId="{7A722968-F7EE-440C-A5F7-6B5F1E62C8A8}" type="pres">
      <dgm:prSet presAssocID="{459F108B-509E-4A5F-BF33-4AC2E6A87521}" presName="hierChild4" presStyleCnt="0"/>
      <dgm:spPr/>
    </dgm:pt>
    <dgm:pt modelId="{E73EA2C5-9664-488A-A75D-6AE79447E5BA}" type="pres">
      <dgm:prSet presAssocID="{459F108B-509E-4A5F-BF33-4AC2E6A87521}" presName="hierChild5" presStyleCnt="0"/>
      <dgm:spPr/>
    </dgm:pt>
    <dgm:pt modelId="{1E14D1E0-CA9B-4276-9104-994D04704B3F}" type="pres">
      <dgm:prSet presAssocID="{EC8EE69B-BC8F-4022-82D7-64C0F72CD5D8}" presName="hierChild5" presStyleCnt="0"/>
      <dgm:spPr/>
    </dgm:pt>
    <dgm:pt modelId="{AD1ED798-4B16-4508-8A8D-B5724DEB1C0A}" type="pres">
      <dgm:prSet presAssocID="{14DA60A7-DDFA-4FB1-B932-25E3AA433A04}" presName="Name64" presStyleLbl="parChTrans1D2" presStyleIdx="1" presStyleCnt="2"/>
      <dgm:spPr/>
    </dgm:pt>
    <dgm:pt modelId="{0FD18B33-AD03-4E60-BD59-0318D960B513}" type="pres">
      <dgm:prSet presAssocID="{EC4B61BD-1F10-4928-9E2E-DF2CE4FA2D12}" presName="hierRoot2" presStyleCnt="0">
        <dgm:presLayoutVars>
          <dgm:hierBranch val="init"/>
        </dgm:presLayoutVars>
      </dgm:prSet>
      <dgm:spPr/>
    </dgm:pt>
    <dgm:pt modelId="{2A3B11DA-953B-477E-85AC-98F60F393F44}" type="pres">
      <dgm:prSet presAssocID="{EC4B61BD-1F10-4928-9E2E-DF2CE4FA2D12}" presName="rootComposite" presStyleCnt="0"/>
      <dgm:spPr/>
    </dgm:pt>
    <dgm:pt modelId="{E647D795-2FD7-4970-A8C0-351C469A31DC}" type="pres">
      <dgm:prSet presAssocID="{EC4B61BD-1F10-4928-9E2E-DF2CE4FA2D12}" presName="rootText" presStyleLbl="node2" presStyleIdx="1" presStyleCnt="2" custScaleX="83984">
        <dgm:presLayoutVars>
          <dgm:chPref val="3"/>
        </dgm:presLayoutVars>
      </dgm:prSet>
      <dgm:spPr/>
    </dgm:pt>
    <dgm:pt modelId="{9A6604D8-56FF-43AA-8535-16FE3C4A7C9C}" type="pres">
      <dgm:prSet presAssocID="{EC4B61BD-1F10-4928-9E2E-DF2CE4FA2D12}" presName="rootConnector" presStyleLbl="node2" presStyleIdx="1" presStyleCnt="2"/>
      <dgm:spPr/>
    </dgm:pt>
    <dgm:pt modelId="{6B13B2E8-D55D-479A-8ED0-B4C1A36D8873}" type="pres">
      <dgm:prSet presAssocID="{EC4B61BD-1F10-4928-9E2E-DF2CE4FA2D12}" presName="hierChild4" presStyleCnt="0"/>
      <dgm:spPr/>
    </dgm:pt>
    <dgm:pt modelId="{58B872A8-6092-4DED-813F-F214442303E7}" type="pres">
      <dgm:prSet presAssocID="{EC4B61BD-1F10-4928-9E2E-DF2CE4FA2D12}" presName="hierChild5" presStyleCnt="0"/>
      <dgm:spPr/>
    </dgm:pt>
    <dgm:pt modelId="{FDD278DD-72A8-4D26-BF48-634DA3F81320}" type="pres">
      <dgm:prSet presAssocID="{92B35E69-01D4-4FAD-BD62-7D9E95E29CFA}" presName="hierChild3" presStyleCnt="0"/>
      <dgm:spPr/>
    </dgm:pt>
  </dgm:ptLst>
  <dgm:cxnLst>
    <dgm:cxn modelId="{0BC4E608-0B1F-4603-8350-5101598D82FC}" type="presOf" srcId="{DDFF678F-930D-4B6C-B87D-9A7ADCCA984E}" destId="{7706F628-93D2-43A3-8F1D-0A436DBEA35B}" srcOrd="0" destOrd="0" presId="urn:microsoft.com/office/officeart/2009/3/layout/HorizontalOrganizationChart"/>
    <dgm:cxn modelId="{D0D9E912-AC54-4246-B228-2C61F05A6B56}" srcId="{EC8EE69B-BC8F-4022-82D7-64C0F72CD5D8}" destId="{2805FE62-CDE7-4947-AC87-5D833605D91E}" srcOrd="0" destOrd="0" parTransId="{4EA9FD1B-182D-4FCA-95CA-C73E055F874E}" sibTransId="{72D4E95F-FBA1-4096-B310-196D84769E7D}"/>
    <dgm:cxn modelId="{48C2711C-A72F-40C7-9485-E434B005375D}" type="presOf" srcId="{B892F03A-6655-4962-A63F-70574DEEF4FC}" destId="{08057038-0CBA-44BE-AB6A-5C455567E2D1}" srcOrd="0" destOrd="0" presId="urn:microsoft.com/office/officeart/2009/3/layout/HorizontalOrganizationChart"/>
    <dgm:cxn modelId="{4E01DB22-D8D7-4BE2-AF88-18B2E9B3590A}" type="presOf" srcId="{27DBA5D1-6303-4D21-9690-9698DF9326AC}" destId="{3887EA83-A994-49FE-9571-C62609558A20}" srcOrd="1" destOrd="0" presId="urn:microsoft.com/office/officeart/2009/3/layout/HorizontalOrganizationChart"/>
    <dgm:cxn modelId="{0460B524-ADF9-44F7-B46F-9423E3327AD0}" srcId="{92B35E69-01D4-4FAD-BD62-7D9E95E29CFA}" destId="{EC8EE69B-BC8F-4022-82D7-64C0F72CD5D8}" srcOrd="0" destOrd="0" parTransId="{AFD27C6B-AA17-4F9F-95EC-E567300E9A82}" sibTransId="{B835DEED-E667-4714-85DB-FE8C4202DA65}"/>
    <dgm:cxn modelId="{271B092C-D93F-4A8D-9645-BD158CBC15A6}" type="presOf" srcId="{2805FE62-CDE7-4947-AC87-5D833605D91E}" destId="{9E819B7E-35AC-42DE-936C-48CFE5ACD3B0}" srcOrd="0" destOrd="0" presId="urn:microsoft.com/office/officeart/2009/3/layout/HorizontalOrganizationChart"/>
    <dgm:cxn modelId="{313B983A-6A7E-41E9-883B-A3C438E04C47}" srcId="{EC8EE69B-BC8F-4022-82D7-64C0F72CD5D8}" destId="{459F108B-509E-4A5F-BF33-4AC2E6A87521}" srcOrd="4" destOrd="0" parTransId="{63CC1F96-2FFC-49F3-91BE-5D000CCF8885}" sibTransId="{99EFE3D8-37E2-4D37-BFA1-02B4661E2888}"/>
    <dgm:cxn modelId="{F052833B-034F-4583-A775-DD10CD2B9D30}" type="presOf" srcId="{EC4B61BD-1F10-4928-9E2E-DF2CE4FA2D12}" destId="{E647D795-2FD7-4970-A8C0-351C469A31DC}" srcOrd="0" destOrd="0" presId="urn:microsoft.com/office/officeart/2009/3/layout/HorizontalOrganizationChart"/>
    <dgm:cxn modelId="{62022148-5EF4-4C83-B170-0C1AB4B3FD66}" type="presOf" srcId="{EC8EE69B-BC8F-4022-82D7-64C0F72CD5D8}" destId="{68CA9124-E4A6-4A40-B7BF-E1E2AD6DA184}" srcOrd="0" destOrd="0" presId="urn:microsoft.com/office/officeart/2009/3/layout/HorizontalOrganizationChart"/>
    <dgm:cxn modelId="{ACE2054B-C022-4465-AEAF-CCCE54A12145}" type="presOf" srcId="{AFD27C6B-AA17-4F9F-95EC-E567300E9A82}" destId="{CBE1CD21-21FC-49F7-936B-9F8C2CC01125}" srcOrd="0" destOrd="0" presId="urn:microsoft.com/office/officeart/2009/3/layout/HorizontalOrganizationChart"/>
    <dgm:cxn modelId="{7CB8DA4F-74DA-4137-8292-E8300267C722}" srcId="{92B35E69-01D4-4FAD-BD62-7D9E95E29CFA}" destId="{EC4B61BD-1F10-4928-9E2E-DF2CE4FA2D12}" srcOrd="1" destOrd="0" parTransId="{14DA60A7-DDFA-4FB1-B932-25E3AA433A04}" sibTransId="{9EE982F3-F09B-4CF2-96AC-345575F82511}"/>
    <dgm:cxn modelId="{AED53557-A3B1-4562-B7DE-30F17AA3C194}" type="presOf" srcId="{92B35E69-01D4-4FAD-BD62-7D9E95E29CFA}" destId="{829337FD-8100-468A-962F-70AA8A0BA086}" srcOrd="1" destOrd="0" presId="urn:microsoft.com/office/officeart/2009/3/layout/HorizontalOrganizationChart"/>
    <dgm:cxn modelId="{63F95666-99CC-473A-9F21-6DB47DD1E7A7}" type="presOf" srcId="{4EA9FD1B-182D-4FCA-95CA-C73E055F874E}" destId="{ADC74292-3C60-4EAD-944D-F842A73DC690}" srcOrd="0" destOrd="0" presId="urn:microsoft.com/office/officeart/2009/3/layout/HorizontalOrganizationChart"/>
    <dgm:cxn modelId="{E321F36F-AF76-49A7-AD85-89690B0CDA9C}" type="presOf" srcId="{459F108B-509E-4A5F-BF33-4AC2E6A87521}" destId="{C3F9C4FD-F21A-4BE0-9A17-265FC5AF19A1}" srcOrd="0" destOrd="0" presId="urn:microsoft.com/office/officeart/2009/3/layout/HorizontalOrganizationChart"/>
    <dgm:cxn modelId="{6E869772-7A24-4F57-9FFF-6A34E6A0F8E5}" type="presOf" srcId="{6A5D2F3B-8A12-42C0-8978-E8AF3CC359DE}" destId="{1E61EC52-82B8-499B-B8BD-FCE28383DC91}" srcOrd="0" destOrd="0" presId="urn:microsoft.com/office/officeart/2009/3/layout/HorizontalOrganizationChart"/>
    <dgm:cxn modelId="{86F07D80-963C-42FD-8C96-7279CF50A9B0}" srcId="{EC8EE69B-BC8F-4022-82D7-64C0F72CD5D8}" destId="{6A5D2F3B-8A12-42C0-8978-E8AF3CC359DE}" srcOrd="2" destOrd="0" parTransId="{B892F03A-6655-4962-A63F-70574DEEF4FC}" sibTransId="{767EB6B2-3145-4595-A867-35347A944241}"/>
    <dgm:cxn modelId="{AD32E28F-E58C-47E0-992D-FE6E77170C0F}" type="presOf" srcId="{DDFF678F-930D-4B6C-B87D-9A7ADCCA984E}" destId="{877466F0-838D-47FF-820E-255E5811C3BA}" srcOrd="1" destOrd="0" presId="urn:microsoft.com/office/officeart/2009/3/layout/HorizontalOrganizationChart"/>
    <dgm:cxn modelId="{B4413997-2E7A-4AAA-B6E0-08108DC4CC55}" type="presOf" srcId="{92B35E69-01D4-4FAD-BD62-7D9E95E29CFA}" destId="{3E440454-873B-4644-8471-8121D77C5261}" srcOrd="0" destOrd="0" presId="urn:microsoft.com/office/officeart/2009/3/layout/HorizontalOrganizationChart"/>
    <dgm:cxn modelId="{8C932898-E1CB-4CE4-9767-CC6880B69D2F}" type="presOf" srcId="{0DAD64CC-A77C-4B52-AD2D-3F85C6B08CA5}" destId="{1CE768A7-F282-4252-B5A7-5A5BC4243A29}" srcOrd="0" destOrd="0" presId="urn:microsoft.com/office/officeart/2009/3/layout/HorizontalOrganizationChart"/>
    <dgm:cxn modelId="{7D19629C-53CD-4A32-B25B-A6E917758E07}" type="presOf" srcId="{2805FE62-CDE7-4947-AC87-5D833605D91E}" destId="{D6CE5A88-2E54-4782-8D78-4EA6A2C62574}" srcOrd="1" destOrd="0" presId="urn:microsoft.com/office/officeart/2009/3/layout/HorizontalOrganizationChart"/>
    <dgm:cxn modelId="{F9C1EA9E-4B67-4611-816E-72ABFC7A0C55}" type="presOf" srcId="{EC8EE69B-BC8F-4022-82D7-64C0F72CD5D8}" destId="{C05832D5-B3AC-40F0-8002-46EDB8665495}" srcOrd="1" destOrd="0" presId="urn:microsoft.com/office/officeart/2009/3/layout/HorizontalOrganizationChart"/>
    <dgm:cxn modelId="{B04822B0-9033-46BB-A729-B91F9A7070B2}" type="presOf" srcId="{E7643209-29B7-4981-BFFB-39E57A47F71B}" destId="{E06E320A-CD81-44EF-9BBA-E2666ABCC8A6}" srcOrd="0" destOrd="0" presId="urn:microsoft.com/office/officeart/2009/3/layout/HorizontalOrganizationChart"/>
    <dgm:cxn modelId="{5E0E51B9-1D2D-4E16-8A6C-FC7FE478E4D4}" srcId="{E7643209-29B7-4981-BFFB-39E57A47F71B}" destId="{92B35E69-01D4-4FAD-BD62-7D9E95E29CFA}" srcOrd="0" destOrd="0" parTransId="{053F443A-6BD4-47E0-A7CB-DBDB27ED073E}" sibTransId="{B9D49172-7EAA-4808-8062-1A8491FBC938}"/>
    <dgm:cxn modelId="{28B7F2BC-7415-4628-836B-D6D3FDFE4E53}" type="presOf" srcId="{EC4B61BD-1F10-4928-9E2E-DF2CE4FA2D12}" destId="{9A6604D8-56FF-43AA-8535-16FE3C4A7C9C}" srcOrd="1" destOrd="0" presId="urn:microsoft.com/office/officeart/2009/3/layout/HorizontalOrganizationChart"/>
    <dgm:cxn modelId="{9FD3DFCB-32CA-481C-A2EC-CE7A0474F036}" srcId="{EC8EE69B-BC8F-4022-82D7-64C0F72CD5D8}" destId="{27DBA5D1-6303-4D21-9690-9698DF9326AC}" srcOrd="3" destOrd="0" parTransId="{AE37952D-45B6-4ACB-8091-ADE9E294A6E0}" sibTransId="{6ABD3BF3-A793-4FA2-ACB5-DA519B0EA62D}"/>
    <dgm:cxn modelId="{EF0A23D0-7EE3-4969-B364-40BAD445C94E}" type="presOf" srcId="{AE37952D-45B6-4ACB-8091-ADE9E294A6E0}" destId="{E6702B5F-700B-4D7F-B034-535587B36E25}" srcOrd="0" destOrd="0" presId="urn:microsoft.com/office/officeart/2009/3/layout/HorizontalOrganizationChart"/>
    <dgm:cxn modelId="{86B4C7D0-2B8B-47A6-971B-8A9EF9A81550}" type="presOf" srcId="{27DBA5D1-6303-4D21-9690-9698DF9326AC}" destId="{F81AD562-C58D-4AFB-B740-12A0C8406F87}" srcOrd="0" destOrd="0" presId="urn:microsoft.com/office/officeart/2009/3/layout/HorizontalOrganizationChart"/>
    <dgm:cxn modelId="{BD533DD3-2DBB-49C1-A6C2-0A5DC6BD1509}" type="presOf" srcId="{6A5D2F3B-8A12-42C0-8978-E8AF3CC359DE}" destId="{68F6D871-8C61-444E-87BC-F542FA78230C}" srcOrd="1" destOrd="0" presId="urn:microsoft.com/office/officeart/2009/3/layout/HorizontalOrganizationChart"/>
    <dgm:cxn modelId="{39DF7ED6-0306-44A9-B712-6D9B673F9648}" srcId="{EC8EE69B-BC8F-4022-82D7-64C0F72CD5D8}" destId="{DDFF678F-930D-4B6C-B87D-9A7ADCCA984E}" srcOrd="1" destOrd="0" parTransId="{0DAD64CC-A77C-4B52-AD2D-3F85C6B08CA5}" sibTransId="{64311E46-AA73-47CA-8974-F7635BF74559}"/>
    <dgm:cxn modelId="{D73478D7-8BD5-41A6-8B3F-8E145067ADEB}" type="presOf" srcId="{14DA60A7-DDFA-4FB1-B932-25E3AA433A04}" destId="{AD1ED798-4B16-4508-8A8D-B5724DEB1C0A}" srcOrd="0" destOrd="0" presId="urn:microsoft.com/office/officeart/2009/3/layout/HorizontalOrganizationChart"/>
    <dgm:cxn modelId="{A4D7BDD8-C989-4B90-BF28-DBB55260C84E}" type="presOf" srcId="{63CC1F96-2FFC-49F3-91BE-5D000CCF8885}" destId="{94AF695B-9F5A-42E8-ABA0-D5AF3F755E6B}" srcOrd="0" destOrd="0" presId="urn:microsoft.com/office/officeart/2009/3/layout/HorizontalOrganizationChart"/>
    <dgm:cxn modelId="{B31920F4-DF64-4B9F-8196-29E856C6200A}" type="presOf" srcId="{459F108B-509E-4A5F-BF33-4AC2E6A87521}" destId="{E63B4DB0-E19B-4781-9C29-F1B81F547F31}" srcOrd="1" destOrd="0" presId="urn:microsoft.com/office/officeart/2009/3/layout/HorizontalOrganizationChart"/>
    <dgm:cxn modelId="{ADE35009-6E0F-4245-BEDE-4138FB04BD31}" type="presParOf" srcId="{E06E320A-CD81-44EF-9BBA-E2666ABCC8A6}" destId="{468E901E-0D7C-4587-AF85-5302FD7AF467}" srcOrd="0" destOrd="0" presId="urn:microsoft.com/office/officeart/2009/3/layout/HorizontalOrganizationChart"/>
    <dgm:cxn modelId="{7DF3338C-4452-4EA5-9557-713748D209D1}" type="presParOf" srcId="{468E901E-0D7C-4587-AF85-5302FD7AF467}" destId="{E67C824E-A15A-487F-A766-C504C49F6DE8}" srcOrd="0" destOrd="0" presId="urn:microsoft.com/office/officeart/2009/3/layout/HorizontalOrganizationChart"/>
    <dgm:cxn modelId="{102719A8-A83F-4DEF-964F-3CEBE474E802}" type="presParOf" srcId="{E67C824E-A15A-487F-A766-C504C49F6DE8}" destId="{3E440454-873B-4644-8471-8121D77C5261}" srcOrd="0" destOrd="0" presId="urn:microsoft.com/office/officeart/2009/3/layout/HorizontalOrganizationChart"/>
    <dgm:cxn modelId="{DDBABA6A-857A-4608-8FC7-80B56BB54B22}" type="presParOf" srcId="{E67C824E-A15A-487F-A766-C504C49F6DE8}" destId="{829337FD-8100-468A-962F-70AA8A0BA086}" srcOrd="1" destOrd="0" presId="urn:microsoft.com/office/officeart/2009/3/layout/HorizontalOrganizationChart"/>
    <dgm:cxn modelId="{CBA55951-4B33-4D32-BD4A-DD136C0586E6}" type="presParOf" srcId="{468E901E-0D7C-4587-AF85-5302FD7AF467}" destId="{B7B321EC-0327-499B-A84F-CC076BD38E81}" srcOrd="1" destOrd="0" presId="urn:microsoft.com/office/officeart/2009/3/layout/HorizontalOrganizationChart"/>
    <dgm:cxn modelId="{2AB01853-7D53-4301-9693-00BA1AA2B0E5}" type="presParOf" srcId="{B7B321EC-0327-499B-A84F-CC076BD38E81}" destId="{CBE1CD21-21FC-49F7-936B-9F8C2CC01125}" srcOrd="0" destOrd="0" presId="urn:microsoft.com/office/officeart/2009/3/layout/HorizontalOrganizationChart"/>
    <dgm:cxn modelId="{BF74683D-3335-4015-8763-76B564589918}" type="presParOf" srcId="{B7B321EC-0327-499B-A84F-CC076BD38E81}" destId="{3AF2DA15-2157-41BC-B466-ECA9F0E3A2CB}" srcOrd="1" destOrd="0" presId="urn:microsoft.com/office/officeart/2009/3/layout/HorizontalOrganizationChart"/>
    <dgm:cxn modelId="{BED37A85-A45E-4655-BEA8-212BF576B470}" type="presParOf" srcId="{3AF2DA15-2157-41BC-B466-ECA9F0E3A2CB}" destId="{4B3D18F6-7CAC-4121-82A3-5479B53866BB}" srcOrd="0" destOrd="0" presId="urn:microsoft.com/office/officeart/2009/3/layout/HorizontalOrganizationChart"/>
    <dgm:cxn modelId="{6838F8C9-FACB-425A-A4A1-BEA7ABD502EC}" type="presParOf" srcId="{4B3D18F6-7CAC-4121-82A3-5479B53866BB}" destId="{68CA9124-E4A6-4A40-B7BF-E1E2AD6DA184}" srcOrd="0" destOrd="0" presId="urn:microsoft.com/office/officeart/2009/3/layout/HorizontalOrganizationChart"/>
    <dgm:cxn modelId="{D2F275C3-1ECD-489D-91A8-8F2631C31A51}" type="presParOf" srcId="{4B3D18F6-7CAC-4121-82A3-5479B53866BB}" destId="{C05832D5-B3AC-40F0-8002-46EDB8665495}" srcOrd="1" destOrd="0" presId="urn:microsoft.com/office/officeart/2009/3/layout/HorizontalOrganizationChart"/>
    <dgm:cxn modelId="{3F68A358-DCBF-45FD-A391-17E52EB80D05}" type="presParOf" srcId="{3AF2DA15-2157-41BC-B466-ECA9F0E3A2CB}" destId="{41EBD605-FE53-4A3D-93E9-430EFAD7BAA6}" srcOrd="1" destOrd="0" presId="urn:microsoft.com/office/officeart/2009/3/layout/HorizontalOrganizationChart"/>
    <dgm:cxn modelId="{2A7781F1-A501-4B0E-BA18-D0068FFAD9F0}" type="presParOf" srcId="{41EBD605-FE53-4A3D-93E9-430EFAD7BAA6}" destId="{ADC74292-3C60-4EAD-944D-F842A73DC690}" srcOrd="0" destOrd="0" presId="urn:microsoft.com/office/officeart/2009/3/layout/HorizontalOrganizationChart"/>
    <dgm:cxn modelId="{28C70322-8182-4460-B1E3-10AFDC859FB0}" type="presParOf" srcId="{41EBD605-FE53-4A3D-93E9-430EFAD7BAA6}" destId="{540653E3-730D-4806-B908-8217008200A5}" srcOrd="1" destOrd="0" presId="urn:microsoft.com/office/officeart/2009/3/layout/HorizontalOrganizationChart"/>
    <dgm:cxn modelId="{E0AF9DA6-ABC3-4DBD-8AD5-9147ECD26A93}" type="presParOf" srcId="{540653E3-730D-4806-B908-8217008200A5}" destId="{4113A3CC-0276-4CE7-B7AA-15DF946A9CD9}" srcOrd="0" destOrd="0" presId="urn:microsoft.com/office/officeart/2009/3/layout/HorizontalOrganizationChart"/>
    <dgm:cxn modelId="{66B0B6E9-1190-4F01-872E-A44F969F3C6C}" type="presParOf" srcId="{4113A3CC-0276-4CE7-B7AA-15DF946A9CD9}" destId="{9E819B7E-35AC-42DE-936C-48CFE5ACD3B0}" srcOrd="0" destOrd="0" presId="urn:microsoft.com/office/officeart/2009/3/layout/HorizontalOrganizationChart"/>
    <dgm:cxn modelId="{D04BEEED-3ED9-40F8-8677-33E5FF02BF3A}" type="presParOf" srcId="{4113A3CC-0276-4CE7-B7AA-15DF946A9CD9}" destId="{D6CE5A88-2E54-4782-8D78-4EA6A2C62574}" srcOrd="1" destOrd="0" presId="urn:microsoft.com/office/officeart/2009/3/layout/HorizontalOrganizationChart"/>
    <dgm:cxn modelId="{7D5C4A01-E33C-4648-B688-4C9D4E004ECE}" type="presParOf" srcId="{540653E3-730D-4806-B908-8217008200A5}" destId="{A71A12D9-D582-41E3-8399-C2930A08E9D2}" srcOrd="1" destOrd="0" presId="urn:microsoft.com/office/officeart/2009/3/layout/HorizontalOrganizationChart"/>
    <dgm:cxn modelId="{25F4FA76-2C86-4104-9B36-FEB14A2142E7}" type="presParOf" srcId="{540653E3-730D-4806-B908-8217008200A5}" destId="{817157BF-7CD8-4EE3-9AFC-A2093E6D7B81}" srcOrd="2" destOrd="0" presId="urn:microsoft.com/office/officeart/2009/3/layout/HorizontalOrganizationChart"/>
    <dgm:cxn modelId="{2ECB4F7B-2063-4B2F-8D04-511555AF9384}" type="presParOf" srcId="{41EBD605-FE53-4A3D-93E9-430EFAD7BAA6}" destId="{1CE768A7-F282-4252-B5A7-5A5BC4243A29}" srcOrd="2" destOrd="0" presId="urn:microsoft.com/office/officeart/2009/3/layout/HorizontalOrganizationChart"/>
    <dgm:cxn modelId="{0817A4EE-1F5B-433A-932A-A1202D55DF16}" type="presParOf" srcId="{41EBD605-FE53-4A3D-93E9-430EFAD7BAA6}" destId="{9668432D-1571-4313-8952-8966069A0FD2}" srcOrd="3" destOrd="0" presId="urn:microsoft.com/office/officeart/2009/3/layout/HorizontalOrganizationChart"/>
    <dgm:cxn modelId="{3E026881-0C75-46C8-9B57-565798F86C2F}" type="presParOf" srcId="{9668432D-1571-4313-8952-8966069A0FD2}" destId="{95401C01-7184-4C0E-959A-EBB0AC5BEADA}" srcOrd="0" destOrd="0" presId="urn:microsoft.com/office/officeart/2009/3/layout/HorizontalOrganizationChart"/>
    <dgm:cxn modelId="{E5FA9E68-FCBF-4C3D-A444-50A9B66A9100}" type="presParOf" srcId="{95401C01-7184-4C0E-959A-EBB0AC5BEADA}" destId="{7706F628-93D2-43A3-8F1D-0A436DBEA35B}" srcOrd="0" destOrd="0" presId="urn:microsoft.com/office/officeart/2009/3/layout/HorizontalOrganizationChart"/>
    <dgm:cxn modelId="{8C9478EA-11ED-48F2-ADA5-8459263A3E4C}" type="presParOf" srcId="{95401C01-7184-4C0E-959A-EBB0AC5BEADA}" destId="{877466F0-838D-47FF-820E-255E5811C3BA}" srcOrd="1" destOrd="0" presId="urn:microsoft.com/office/officeart/2009/3/layout/HorizontalOrganizationChart"/>
    <dgm:cxn modelId="{B6D2A2C4-BE6C-44EC-B996-2382CCDAE821}" type="presParOf" srcId="{9668432D-1571-4313-8952-8966069A0FD2}" destId="{6935A45A-F0B0-412E-A7AB-5FDBA2D0B462}" srcOrd="1" destOrd="0" presId="urn:microsoft.com/office/officeart/2009/3/layout/HorizontalOrganizationChart"/>
    <dgm:cxn modelId="{81E813CF-0423-44E5-B395-9CEB1AD795F2}" type="presParOf" srcId="{9668432D-1571-4313-8952-8966069A0FD2}" destId="{A091F4A3-42FF-4ADB-9860-928B424A0388}" srcOrd="2" destOrd="0" presId="urn:microsoft.com/office/officeart/2009/3/layout/HorizontalOrganizationChart"/>
    <dgm:cxn modelId="{F900D19D-F63A-4A07-86A5-A24643FB037A}" type="presParOf" srcId="{41EBD605-FE53-4A3D-93E9-430EFAD7BAA6}" destId="{08057038-0CBA-44BE-AB6A-5C455567E2D1}" srcOrd="4" destOrd="0" presId="urn:microsoft.com/office/officeart/2009/3/layout/HorizontalOrganizationChart"/>
    <dgm:cxn modelId="{71F17F1C-E513-4C93-BE24-4A2A8720AB76}" type="presParOf" srcId="{41EBD605-FE53-4A3D-93E9-430EFAD7BAA6}" destId="{ED54ED0F-BB41-4098-AFB7-F5CFCAB5A987}" srcOrd="5" destOrd="0" presId="urn:microsoft.com/office/officeart/2009/3/layout/HorizontalOrganizationChart"/>
    <dgm:cxn modelId="{34E7EDFD-BA9F-4FD6-906F-134FC1A2619C}" type="presParOf" srcId="{ED54ED0F-BB41-4098-AFB7-F5CFCAB5A987}" destId="{6AEE65BE-CC35-4603-BC20-6E1F39649846}" srcOrd="0" destOrd="0" presId="urn:microsoft.com/office/officeart/2009/3/layout/HorizontalOrganizationChart"/>
    <dgm:cxn modelId="{A9A7F955-A3B3-4795-BD08-CE804791857D}" type="presParOf" srcId="{6AEE65BE-CC35-4603-BC20-6E1F39649846}" destId="{1E61EC52-82B8-499B-B8BD-FCE28383DC91}" srcOrd="0" destOrd="0" presId="urn:microsoft.com/office/officeart/2009/3/layout/HorizontalOrganizationChart"/>
    <dgm:cxn modelId="{71091C13-D0EB-4095-B0E0-3C957B698181}" type="presParOf" srcId="{6AEE65BE-CC35-4603-BC20-6E1F39649846}" destId="{68F6D871-8C61-444E-87BC-F542FA78230C}" srcOrd="1" destOrd="0" presId="urn:microsoft.com/office/officeart/2009/3/layout/HorizontalOrganizationChart"/>
    <dgm:cxn modelId="{EA01CCF8-1C87-4067-B725-B4573D48DB91}" type="presParOf" srcId="{ED54ED0F-BB41-4098-AFB7-F5CFCAB5A987}" destId="{34601EAD-AAA2-456B-91EB-BE8A8ADDF232}" srcOrd="1" destOrd="0" presId="urn:microsoft.com/office/officeart/2009/3/layout/HorizontalOrganizationChart"/>
    <dgm:cxn modelId="{F252F717-3907-40F4-8F4A-BB2AECAC30D5}" type="presParOf" srcId="{ED54ED0F-BB41-4098-AFB7-F5CFCAB5A987}" destId="{F6CD2148-91B7-413B-B255-9D4B0089EFB9}" srcOrd="2" destOrd="0" presId="urn:microsoft.com/office/officeart/2009/3/layout/HorizontalOrganizationChart"/>
    <dgm:cxn modelId="{A9BB6D4F-17C4-4231-BDC5-EAB6F3BE4F24}" type="presParOf" srcId="{41EBD605-FE53-4A3D-93E9-430EFAD7BAA6}" destId="{E6702B5F-700B-4D7F-B034-535587B36E25}" srcOrd="6" destOrd="0" presId="urn:microsoft.com/office/officeart/2009/3/layout/HorizontalOrganizationChart"/>
    <dgm:cxn modelId="{E2525181-6057-4777-9EE6-95E32BA17A4A}" type="presParOf" srcId="{41EBD605-FE53-4A3D-93E9-430EFAD7BAA6}" destId="{A74C27D2-3F26-408F-B7ED-9F4E3570E961}" srcOrd="7" destOrd="0" presId="urn:microsoft.com/office/officeart/2009/3/layout/HorizontalOrganizationChart"/>
    <dgm:cxn modelId="{07126A73-06DD-48B2-B968-4ADCA66540C6}" type="presParOf" srcId="{A74C27D2-3F26-408F-B7ED-9F4E3570E961}" destId="{94560E6E-05F9-448A-8A74-D48507D55718}" srcOrd="0" destOrd="0" presId="urn:microsoft.com/office/officeart/2009/3/layout/HorizontalOrganizationChart"/>
    <dgm:cxn modelId="{6374E975-8E12-41E9-83D0-0112E268A8C1}" type="presParOf" srcId="{94560E6E-05F9-448A-8A74-D48507D55718}" destId="{F81AD562-C58D-4AFB-B740-12A0C8406F87}" srcOrd="0" destOrd="0" presId="urn:microsoft.com/office/officeart/2009/3/layout/HorizontalOrganizationChart"/>
    <dgm:cxn modelId="{87440027-52D6-479D-A481-571BA0F31417}" type="presParOf" srcId="{94560E6E-05F9-448A-8A74-D48507D55718}" destId="{3887EA83-A994-49FE-9571-C62609558A20}" srcOrd="1" destOrd="0" presId="urn:microsoft.com/office/officeart/2009/3/layout/HorizontalOrganizationChart"/>
    <dgm:cxn modelId="{616FA6C2-AD8F-4567-98DC-2B5B3C4E5AEB}" type="presParOf" srcId="{A74C27D2-3F26-408F-B7ED-9F4E3570E961}" destId="{F09BDCC3-3A0F-4B7B-A81D-E532E445E05D}" srcOrd="1" destOrd="0" presId="urn:microsoft.com/office/officeart/2009/3/layout/HorizontalOrganizationChart"/>
    <dgm:cxn modelId="{7A47DC32-EBBB-45A5-BE4B-1A4BA5EACC23}" type="presParOf" srcId="{A74C27D2-3F26-408F-B7ED-9F4E3570E961}" destId="{24442292-2B69-4F4C-B125-3DF91EE58335}" srcOrd="2" destOrd="0" presId="urn:microsoft.com/office/officeart/2009/3/layout/HorizontalOrganizationChart"/>
    <dgm:cxn modelId="{BD41C0D1-C9FD-4E2F-9EDF-57924DAD7928}" type="presParOf" srcId="{41EBD605-FE53-4A3D-93E9-430EFAD7BAA6}" destId="{94AF695B-9F5A-42E8-ABA0-D5AF3F755E6B}" srcOrd="8" destOrd="0" presId="urn:microsoft.com/office/officeart/2009/3/layout/HorizontalOrganizationChart"/>
    <dgm:cxn modelId="{FC0F1B5F-4B0C-4063-9552-D497972922F3}" type="presParOf" srcId="{41EBD605-FE53-4A3D-93E9-430EFAD7BAA6}" destId="{B3552521-E0AC-4EB3-BF32-199AB8D93F1F}" srcOrd="9" destOrd="0" presId="urn:microsoft.com/office/officeart/2009/3/layout/HorizontalOrganizationChart"/>
    <dgm:cxn modelId="{1A1C25F0-2401-4A41-8021-C0ACD8AB6819}" type="presParOf" srcId="{B3552521-E0AC-4EB3-BF32-199AB8D93F1F}" destId="{7A39BBB7-3F0A-41AC-AE2E-49BFC8B1DB26}" srcOrd="0" destOrd="0" presId="urn:microsoft.com/office/officeart/2009/3/layout/HorizontalOrganizationChart"/>
    <dgm:cxn modelId="{A468916C-86B9-4B02-8790-16CD47502FB5}" type="presParOf" srcId="{7A39BBB7-3F0A-41AC-AE2E-49BFC8B1DB26}" destId="{C3F9C4FD-F21A-4BE0-9A17-265FC5AF19A1}" srcOrd="0" destOrd="0" presId="urn:microsoft.com/office/officeart/2009/3/layout/HorizontalOrganizationChart"/>
    <dgm:cxn modelId="{F73EE673-D808-4639-A1D8-9CE03D509E7C}" type="presParOf" srcId="{7A39BBB7-3F0A-41AC-AE2E-49BFC8B1DB26}" destId="{E63B4DB0-E19B-4781-9C29-F1B81F547F31}" srcOrd="1" destOrd="0" presId="urn:microsoft.com/office/officeart/2009/3/layout/HorizontalOrganizationChart"/>
    <dgm:cxn modelId="{D26A7D35-A03F-48EB-9350-0848ABCD87E5}" type="presParOf" srcId="{B3552521-E0AC-4EB3-BF32-199AB8D93F1F}" destId="{7A722968-F7EE-440C-A5F7-6B5F1E62C8A8}" srcOrd="1" destOrd="0" presId="urn:microsoft.com/office/officeart/2009/3/layout/HorizontalOrganizationChart"/>
    <dgm:cxn modelId="{6CA88FEC-E9D2-4728-8765-47E07CFF11FC}" type="presParOf" srcId="{B3552521-E0AC-4EB3-BF32-199AB8D93F1F}" destId="{E73EA2C5-9664-488A-A75D-6AE79447E5BA}" srcOrd="2" destOrd="0" presId="urn:microsoft.com/office/officeart/2009/3/layout/HorizontalOrganizationChart"/>
    <dgm:cxn modelId="{B22E598B-64BD-4A77-B0A4-EC2DA9864740}" type="presParOf" srcId="{3AF2DA15-2157-41BC-B466-ECA9F0E3A2CB}" destId="{1E14D1E0-CA9B-4276-9104-994D04704B3F}" srcOrd="2" destOrd="0" presId="urn:microsoft.com/office/officeart/2009/3/layout/HorizontalOrganizationChart"/>
    <dgm:cxn modelId="{3B2A6026-9E1E-4648-966C-29F4B67B0BBF}" type="presParOf" srcId="{B7B321EC-0327-499B-A84F-CC076BD38E81}" destId="{AD1ED798-4B16-4508-8A8D-B5724DEB1C0A}" srcOrd="2" destOrd="0" presId="urn:microsoft.com/office/officeart/2009/3/layout/HorizontalOrganizationChart"/>
    <dgm:cxn modelId="{C7B326DB-7829-429D-8439-4C0B3256F083}" type="presParOf" srcId="{B7B321EC-0327-499B-A84F-CC076BD38E81}" destId="{0FD18B33-AD03-4E60-BD59-0318D960B513}" srcOrd="3" destOrd="0" presId="urn:microsoft.com/office/officeart/2009/3/layout/HorizontalOrganizationChart"/>
    <dgm:cxn modelId="{BE7EF30B-0474-4EB0-A973-2811F2FD5EB4}" type="presParOf" srcId="{0FD18B33-AD03-4E60-BD59-0318D960B513}" destId="{2A3B11DA-953B-477E-85AC-98F60F393F44}" srcOrd="0" destOrd="0" presId="urn:microsoft.com/office/officeart/2009/3/layout/HorizontalOrganizationChart"/>
    <dgm:cxn modelId="{4F69D79B-A188-4032-8BC6-017A47BFC83F}" type="presParOf" srcId="{2A3B11DA-953B-477E-85AC-98F60F393F44}" destId="{E647D795-2FD7-4970-A8C0-351C469A31DC}" srcOrd="0" destOrd="0" presId="urn:microsoft.com/office/officeart/2009/3/layout/HorizontalOrganizationChart"/>
    <dgm:cxn modelId="{E6129911-3AD4-4AED-8023-7E45FCC14395}" type="presParOf" srcId="{2A3B11DA-953B-477E-85AC-98F60F393F44}" destId="{9A6604D8-56FF-43AA-8535-16FE3C4A7C9C}" srcOrd="1" destOrd="0" presId="urn:microsoft.com/office/officeart/2009/3/layout/HorizontalOrganizationChart"/>
    <dgm:cxn modelId="{A0CDE841-AAAD-4A86-82C2-3736373A0C6B}" type="presParOf" srcId="{0FD18B33-AD03-4E60-BD59-0318D960B513}" destId="{6B13B2E8-D55D-479A-8ED0-B4C1A36D8873}" srcOrd="1" destOrd="0" presId="urn:microsoft.com/office/officeart/2009/3/layout/HorizontalOrganizationChart"/>
    <dgm:cxn modelId="{A40C0EE9-A204-43E8-B8B1-AE3F5CBBFE9C}" type="presParOf" srcId="{0FD18B33-AD03-4E60-BD59-0318D960B513}" destId="{58B872A8-6092-4DED-813F-F214442303E7}" srcOrd="2" destOrd="0" presId="urn:microsoft.com/office/officeart/2009/3/layout/HorizontalOrganizationChart"/>
    <dgm:cxn modelId="{61707ADC-B397-4783-8940-C4802B91E4D0}" type="presParOf" srcId="{468E901E-0D7C-4587-AF85-5302FD7AF467}" destId="{FDD278DD-72A8-4D26-BF48-634DA3F81320}"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E102C4-0B1E-4BF4-A40B-06EB82AFA7BA}" type="doc">
      <dgm:prSet loTypeId="urn:microsoft.com/office/officeart/2009/3/layout/HorizontalOrganizationChart" loCatId="hierarchy" qsTypeId="urn:microsoft.com/office/officeart/2005/8/quickstyle/simple2" qsCatId="simple" csTypeId="urn:microsoft.com/office/officeart/2005/8/colors/accent3_2" csCatId="accent3" phldr="1"/>
      <dgm:spPr/>
      <dgm:t>
        <a:bodyPr/>
        <a:lstStyle/>
        <a:p>
          <a:endParaRPr lang="ru-RU"/>
        </a:p>
      </dgm:t>
    </dgm:pt>
    <dgm:pt modelId="{7FFD28D1-924C-4B55-983B-7F048A693137}">
      <dgm:prSet phldrT="[Текст]" custT="1"/>
      <dgm:spPr/>
      <dgm:t>
        <a:bodyPr/>
        <a:lstStyle/>
        <a:p>
          <a:r>
            <a:rPr lang="ru-RU" sz="1800" dirty="0">
              <a:solidFill>
                <a:schemeClr val="tx1"/>
              </a:solidFill>
            </a:rPr>
            <a:t>Методы строевого  обучения</a:t>
          </a:r>
        </a:p>
      </dgm:t>
    </dgm:pt>
    <dgm:pt modelId="{9A2CBEC2-E568-4EE4-837D-936C6B2D6C1A}" type="parTrans" cxnId="{B69013BD-88C2-4F1B-A485-13B583EFA935}">
      <dgm:prSet/>
      <dgm:spPr/>
      <dgm:t>
        <a:bodyPr/>
        <a:lstStyle/>
        <a:p>
          <a:endParaRPr lang="ru-RU" sz="1600">
            <a:solidFill>
              <a:schemeClr val="tx1"/>
            </a:solidFill>
          </a:endParaRPr>
        </a:p>
      </dgm:t>
    </dgm:pt>
    <dgm:pt modelId="{2BEF42E1-75C8-49CB-ABBD-76B6577196C6}" type="sibTrans" cxnId="{B69013BD-88C2-4F1B-A485-13B583EFA935}">
      <dgm:prSet/>
      <dgm:spPr/>
      <dgm:t>
        <a:bodyPr/>
        <a:lstStyle/>
        <a:p>
          <a:endParaRPr lang="ru-RU" sz="1600">
            <a:solidFill>
              <a:schemeClr val="tx1"/>
            </a:solidFill>
          </a:endParaRPr>
        </a:p>
      </dgm:t>
    </dgm:pt>
    <dgm:pt modelId="{9BA2155B-E307-4E26-B622-E393C4C1E7F9}">
      <dgm:prSet phldrT="[Текст]" custT="1"/>
      <dgm:spPr/>
      <dgm:t>
        <a:bodyPr/>
        <a:lstStyle/>
        <a:p>
          <a:r>
            <a:rPr lang="ru-RU" sz="1800" dirty="0">
              <a:solidFill>
                <a:schemeClr val="tx1"/>
              </a:solidFill>
            </a:rPr>
            <a:t>Устное изложение учебного материала</a:t>
          </a:r>
        </a:p>
      </dgm:t>
    </dgm:pt>
    <dgm:pt modelId="{88E16161-9F27-4C47-82B4-916C8CD9CD79}" type="parTrans" cxnId="{E0CD7F30-8B15-401E-9701-1A74C0D9F3DD}">
      <dgm:prSet/>
      <dgm:spPr/>
      <dgm:t>
        <a:bodyPr/>
        <a:lstStyle/>
        <a:p>
          <a:endParaRPr lang="ru-RU" sz="1600">
            <a:solidFill>
              <a:schemeClr val="tx1"/>
            </a:solidFill>
          </a:endParaRPr>
        </a:p>
      </dgm:t>
    </dgm:pt>
    <dgm:pt modelId="{CE75EEEF-195A-4060-9910-2C03F65DD631}" type="sibTrans" cxnId="{E0CD7F30-8B15-401E-9701-1A74C0D9F3DD}">
      <dgm:prSet/>
      <dgm:spPr/>
      <dgm:t>
        <a:bodyPr/>
        <a:lstStyle/>
        <a:p>
          <a:endParaRPr lang="ru-RU" sz="1600">
            <a:solidFill>
              <a:schemeClr val="tx1"/>
            </a:solidFill>
          </a:endParaRPr>
        </a:p>
      </dgm:t>
    </dgm:pt>
    <dgm:pt modelId="{7CE8F957-25E0-4D6B-909B-ED949A82B32D}">
      <dgm:prSet phldrT="[Текст]" custT="1"/>
      <dgm:spPr/>
      <dgm:t>
        <a:bodyPr/>
        <a:lstStyle/>
        <a:p>
          <a:r>
            <a:rPr lang="ru-RU" sz="1800" dirty="0">
              <a:solidFill>
                <a:schemeClr val="tx1"/>
              </a:solidFill>
            </a:rPr>
            <a:t>Показ</a:t>
          </a:r>
        </a:p>
      </dgm:t>
    </dgm:pt>
    <dgm:pt modelId="{8C171381-79C6-446C-A8A9-2AEC52FBACD0}" type="parTrans" cxnId="{B7EE222D-2768-4BB1-82E5-8E216F62B432}">
      <dgm:prSet/>
      <dgm:spPr/>
      <dgm:t>
        <a:bodyPr/>
        <a:lstStyle/>
        <a:p>
          <a:endParaRPr lang="ru-RU" sz="1600">
            <a:solidFill>
              <a:schemeClr val="tx1"/>
            </a:solidFill>
          </a:endParaRPr>
        </a:p>
      </dgm:t>
    </dgm:pt>
    <dgm:pt modelId="{9E342883-32E7-4602-88E2-92B5416AEF75}" type="sibTrans" cxnId="{B7EE222D-2768-4BB1-82E5-8E216F62B432}">
      <dgm:prSet/>
      <dgm:spPr/>
      <dgm:t>
        <a:bodyPr/>
        <a:lstStyle/>
        <a:p>
          <a:endParaRPr lang="ru-RU" sz="1600">
            <a:solidFill>
              <a:schemeClr val="tx1"/>
            </a:solidFill>
          </a:endParaRPr>
        </a:p>
      </dgm:t>
    </dgm:pt>
    <dgm:pt modelId="{91C14E7B-F8C6-4005-80E5-675819EAF720}">
      <dgm:prSet phldrT="[Текст]" custT="1"/>
      <dgm:spPr/>
      <dgm:t>
        <a:bodyPr/>
        <a:lstStyle/>
        <a:p>
          <a:r>
            <a:rPr lang="ru-RU" sz="1800" dirty="0">
              <a:solidFill>
                <a:schemeClr val="tx1"/>
              </a:solidFill>
            </a:rPr>
            <a:t>Тренировка</a:t>
          </a:r>
        </a:p>
      </dgm:t>
    </dgm:pt>
    <dgm:pt modelId="{AA405BF7-35BB-4E33-AA06-2CE1260F3AC0}" type="parTrans" cxnId="{72303DCD-D928-48A8-84EB-0D2BE7D727C4}">
      <dgm:prSet/>
      <dgm:spPr/>
      <dgm:t>
        <a:bodyPr/>
        <a:lstStyle/>
        <a:p>
          <a:endParaRPr lang="ru-RU" sz="1600">
            <a:solidFill>
              <a:schemeClr val="tx1"/>
            </a:solidFill>
          </a:endParaRPr>
        </a:p>
      </dgm:t>
    </dgm:pt>
    <dgm:pt modelId="{8FE6BD7D-EAD9-4CE5-8C5C-CA86005450A6}" type="sibTrans" cxnId="{72303DCD-D928-48A8-84EB-0D2BE7D727C4}">
      <dgm:prSet/>
      <dgm:spPr/>
      <dgm:t>
        <a:bodyPr/>
        <a:lstStyle/>
        <a:p>
          <a:endParaRPr lang="ru-RU" sz="1600">
            <a:solidFill>
              <a:schemeClr val="tx1"/>
            </a:solidFill>
          </a:endParaRPr>
        </a:p>
      </dgm:t>
    </dgm:pt>
    <dgm:pt modelId="{844091C2-F04A-4BD4-A5BD-09FADD9A4835}">
      <dgm:prSet phldrT="[Текст]" custT="1"/>
      <dgm:spPr/>
      <dgm:t>
        <a:bodyPr/>
        <a:lstStyle/>
        <a:p>
          <a:r>
            <a:rPr lang="ru-RU" sz="1800" dirty="0">
              <a:solidFill>
                <a:schemeClr val="tx1"/>
              </a:solidFill>
            </a:rPr>
            <a:t>Самостоятельное изучение приёма и действия</a:t>
          </a:r>
        </a:p>
      </dgm:t>
    </dgm:pt>
    <dgm:pt modelId="{ACA8F3DC-5703-4195-8FBF-64CFBFDBC575}" type="parTrans" cxnId="{DC2ED9C4-2135-491E-B9E3-CB754C9A47B8}">
      <dgm:prSet/>
      <dgm:spPr/>
      <dgm:t>
        <a:bodyPr/>
        <a:lstStyle/>
        <a:p>
          <a:endParaRPr lang="ru-RU" sz="1600">
            <a:solidFill>
              <a:schemeClr val="tx1"/>
            </a:solidFill>
          </a:endParaRPr>
        </a:p>
      </dgm:t>
    </dgm:pt>
    <dgm:pt modelId="{C13B1ED1-9944-46BF-B62E-D20F767E1B71}" type="sibTrans" cxnId="{DC2ED9C4-2135-491E-B9E3-CB754C9A47B8}">
      <dgm:prSet/>
      <dgm:spPr/>
      <dgm:t>
        <a:bodyPr/>
        <a:lstStyle/>
        <a:p>
          <a:endParaRPr lang="ru-RU" sz="1600">
            <a:solidFill>
              <a:schemeClr val="tx1"/>
            </a:solidFill>
          </a:endParaRPr>
        </a:p>
      </dgm:t>
    </dgm:pt>
    <dgm:pt modelId="{B46DE718-93C1-49E5-B397-FDEC82E66E72}" type="pres">
      <dgm:prSet presAssocID="{B1E102C4-0B1E-4BF4-A40B-06EB82AFA7BA}" presName="hierChild1" presStyleCnt="0">
        <dgm:presLayoutVars>
          <dgm:orgChart val="1"/>
          <dgm:chPref val="1"/>
          <dgm:dir/>
          <dgm:animOne val="branch"/>
          <dgm:animLvl val="lvl"/>
          <dgm:resizeHandles/>
        </dgm:presLayoutVars>
      </dgm:prSet>
      <dgm:spPr/>
    </dgm:pt>
    <dgm:pt modelId="{BB3A8454-0744-4CE4-A793-1B2AC8339AB5}" type="pres">
      <dgm:prSet presAssocID="{7FFD28D1-924C-4B55-983B-7F048A693137}" presName="hierRoot1" presStyleCnt="0">
        <dgm:presLayoutVars>
          <dgm:hierBranch val="init"/>
        </dgm:presLayoutVars>
      </dgm:prSet>
      <dgm:spPr/>
    </dgm:pt>
    <dgm:pt modelId="{055A6FCB-2CB3-4D01-B1AA-1CF1B0F5B5DD}" type="pres">
      <dgm:prSet presAssocID="{7FFD28D1-924C-4B55-983B-7F048A693137}" presName="rootComposite1" presStyleCnt="0"/>
      <dgm:spPr/>
    </dgm:pt>
    <dgm:pt modelId="{FE6AD0DA-FF0E-4472-A477-A8A3CB68A2F6}" type="pres">
      <dgm:prSet presAssocID="{7FFD28D1-924C-4B55-983B-7F048A693137}" presName="rootText1" presStyleLbl="node0" presStyleIdx="0" presStyleCnt="1" custScaleY="220317">
        <dgm:presLayoutVars>
          <dgm:chPref val="3"/>
        </dgm:presLayoutVars>
      </dgm:prSet>
      <dgm:spPr/>
    </dgm:pt>
    <dgm:pt modelId="{70942FB8-D18A-41AB-8DE5-73EE18582B0C}" type="pres">
      <dgm:prSet presAssocID="{7FFD28D1-924C-4B55-983B-7F048A693137}" presName="rootConnector1" presStyleLbl="node1" presStyleIdx="0" presStyleCnt="0"/>
      <dgm:spPr/>
    </dgm:pt>
    <dgm:pt modelId="{37AE6065-5375-4C5D-AA90-38FEFF287986}" type="pres">
      <dgm:prSet presAssocID="{7FFD28D1-924C-4B55-983B-7F048A693137}" presName="hierChild2" presStyleCnt="0"/>
      <dgm:spPr/>
    </dgm:pt>
    <dgm:pt modelId="{BE1E9D4C-A76D-4E1C-8E40-564E79B3515A}" type="pres">
      <dgm:prSet presAssocID="{88E16161-9F27-4C47-82B4-916C8CD9CD79}" presName="Name64" presStyleLbl="parChTrans1D2" presStyleIdx="0" presStyleCnt="4"/>
      <dgm:spPr/>
    </dgm:pt>
    <dgm:pt modelId="{9A4BC71E-E66C-47D8-B52E-FC71A591D36C}" type="pres">
      <dgm:prSet presAssocID="{9BA2155B-E307-4E26-B622-E393C4C1E7F9}" presName="hierRoot2" presStyleCnt="0">
        <dgm:presLayoutVars>
          <dgm:hierBranch val="init"/>
        </dgm:presLayoutVars>
      </dgm:prSet>
      <dgm:spPr/>
    </dgm:pt>
    <dgm:pt modelId="{0638F736-5303-4F5F-B9F3-4F9D6DD13546}" type="pres">
      <dgm:prSet presAssocID="{9BA2155B-E307-4E26-B622-E393C4C1E7F9}" presName="rootComposite" presStyleCnt="0"/>
      <dgm:spPr/>
    </dgm:pt>
    <dgm:pt modelId="{4FFB3EAC-D4D0-4CF0-B11E-AAE12F53109F}" type="pres">
      <dgm:prSet presAssocID="{9BA2155B-E307-4E26-B622-E393C4C1E7F9}" presName="rootText" presStyleLbl="node2" presStyleIdx="0" presStyleCnt="4" custScaleY="220317">
        <dgm:presLayoutVars>
          <dgm:chPref val="3"/>
        </dgm:presLayoutVars>
      </dgm:prSet>
      <dgm:spPr/>
    </dgm:pt>
    <dgm:pt modelId="{F092A92F-062F-497C-931A-4D4D318D8CC5}" type="pres">
      <dgm:prSet presAssocID="{9BA2155B-E307-4E26-B622-E393C4C1E7F9}" presName="rootConnector" presStyleLbl="node2" presStyleIdx="0" presStyleCnt="4"/>
      <dgm:spPr/>
    </dgm:pt>
    <dgm:pt modelId="{0A1B9B2A-0C4C-48A5-816A-062294B94597}" type="pres">
      <dgm:prSet presAssocID="{9BA2155B-E307-4E26-B622-E393C4C1E7F9}" presName="hierChild4" presStyleCnt="0"/>
      <dgm:spPr/>
    </dgm:pt>
    <dgm:pt modelId="{27CBE503-0662-4360-8781-8B8A8AC81916}" type="pres">
      <dgm:prSet presAssocID="{9BA2155B-E307-4E26-B622-E393C4C1E7F9}" presName="hierChild5" presStyleCnt="0"/>
      <dgm:spPr/>
    </dgm:pt>
    <dgm:pt modelId="{F3DCE13D-2524-4C4D-8068-9CEB85CE71A9}" type="pres">
      <dgm:prSet presAssocID="{8C171381-79C6-446C-A8A9-2AEC52FBACD0}" presName="Name64" presStyleLbl="parChTrans1D2" presStyleIdx="1" presStyleCnt="4"/>
      <dgm:spPr/>
    </dgm:pt>
    <dgm:pt modelId="{129448DE-5834-4DFA-9E17-41F2CF79FECA}" type="pres">
      <dgm:prSet presAssocID="{7CE8F957-25E0-4D6B-909B-ED949A82B32D}" presName="hierRoot2" presStyleCnt="0">
        <dgm:presLayoutVars>
          <dgm:hierBranch val="init"/>
        </dgm:presLayoutVars>
      </dgm:prSet>
      <dgm:spPr/>
    </dgm:pt>
    <dgm:pt modelId="{81EF76F7-A340-485A-9F09-9A15A210DD6C}" type="pres">
      <dgm:prSet presAssocID="{7CE8F957-25E0-4D6B-909B-ED949A82B32D}" presName="rootComposite" presStyleCnt="0"/>
      <dgm:spPr/>
    </dgm:pt>
    <dgm:pt modelId="{F69D5C32-7F60-45FD-A169-693F39165401}" type="pres">
      <dgm:prSet presAssocID="{7CE8F957-25E0-4D6B-909B-ED949A82B32D}" presName="rootText" presStyleLbl="node2" presStyleIdx="1" presStyleCnt="4" custScaleY="220317">
        <dgm:presLayoutVars>
          <dgm:chPref val="3"/>
        </dgm:presLayoutVars>
      </dgm:prSet>
      <dgm:spPr/>
    </dgm:pt>
    <dgm:pt modelId="{664BA0B1-8EC0-43C0-8F0A-9931FEDD22FC}" type="pres">
      <dgm:prSet presAssocID="{7CE8F957-25E0-4D6B-909B-ED949A82B32D}" presName="rootConnector" presStyleLbl="node2" presStyleIdx="1" presStyleCnt="4"/>
      <dgm:spPr/>
    </dgm:pt>
    <dgm:pt modelId="{4F06F1AB-6162-4C90-B9E7-667A705DFBC6}" type="pres">
      <dgm:prSet presAssocID="{7CE8F957-25E0-4D6B-909B-ED949A82B32D}" presName="hierChild4" presStyleCnt="0"/>
      <dgm:spPr/>
    </dgm:pt>
    <dgm:pt modelId="{FAC24BE0-925D-427A-9E24-A0CC4B6923F4}" type="pres">
      <dgm:prSet presAssocID="{7CE8F957-25E0-4D6B-909B-ED949A82B32D}" presName="hierChild5" presStyleCnt="0"/>
      <dgm:spPr/>
    </dgm:pt>
    <dgm:pt modelId="{FE6429E8-2745-4595-B341-ECD430E51C58}" type="pres">
      <dgm:prSet presAssocID="{AA405BF7-35BB-4E33-AA06-2CE1260F3AC0}" presName="Name64" presStyleLbl="parChTrans1D2" presStyleIdx="2" presStyleCnt="4"/>
      <dgm:spPr/>
    </dgm:pt>
    <dgm:pt modelId="{80BE1FD0-57C4-4B60-93A4-2387F6CF10C9}" type="pres">
      <dgm:prSet presAssocID="{91C14E7B-F8C6-4005-80E5-675819EAF720}" presName="hierRoot2" presStyleCnt="0">
        <dgm:presLayoutVars>
          <dgm:hierBranch val="init"/>
        </dgm:presLayoutVars>
      </dgm:prSet>
      <dgm:spPr/>
    </dgm:pt>
    <dgm:pt modelId="{BAE4B526-A85E-415E-B2E2-BA6E1A24881D}" type="pres">
      <dgm:prSet presAssocID="{91C14E7B-F8C6-4005-80E5-675819EAF720}" presName="rootComposite" presStyleCnt="0"/>
      <dgm:spPr/>
    </dgm:pt>
    <dgm:pt modelId="{90C4F3B8-8333-4D4F-8050-89CEC58EE029}" type="pres">
      <dgm:prSet presAssocID="{91C14E7B-F8C6-4005-80E5-675819EAF720}" presName="rootText" presStyleLbl="node2" presStyleIdx="2" presStyleCnt="4" custScaleY="220317">
        <dgm:presLayoutVars>
          <dgm:chPref val="3"/>
        </dgm:presLayoutVars>
      </dgm:prSet>
      <dgm:spPr/>
    </dgm:pt>
    <dgm:pt modelId="{7F1D3859-7B58-41BB-9A5C-6C2C110FCAFC}" type="pres">
      <dgm:prSet presAssocID="{91C14E7B-F8C6-4005-80E5-675819EAF720}" presName="rootConnector" presStyleLbl="node2" presStyleIdx="2" presStyleCnt="4"/>
      <dgm:spPr/>
    </dgm:pt>
    <dgm:pt modelId="{A08F1B9F-64E9-4CEA-B415-B2F922E61913}" type="pres">
      <dgm:prSet presAssocID="{91C14E7B-F8C6-4005-80E5-675819EAF720}" presName="hierChild4" presStyleCnt="0"/>
      <dgm:spPr/>
    </dgm:pt>
    <dgm:pt modelId="{0E305FCE-E48F-44AE-AE94-393E7468EB36}" type="pres">
      <dgm:prSet presAssocID="{91C14E7B-F8C6-4005-80E5-675819EAF720}" presName="hierChild5" presStyleCnt="0"/>
      <dgm:spPr/>
    </dgm:pt>
    <dgm:pt modelId="{B1C4B700-FB25-4E28-8FE7-0706B451E765}" type="pres">
      <dgm:prSet presAssocID="{ACA8F3DC-5703-4195-8FBF-64CFBFDBC575}" presName="Name64" presStyleLbl="parChTrans1D2" presStyleIdx="3" presStyleCnt="4"/>
      <dgm:spPr/>
    </dgm:pt>
    <dgm:pt modelId="{96667CFB-1D38-4305-9748-6913F5565F58}" type="pres">
      <dgm:prSet presAssocID="{844091C2-F04A-4BD4-A5BD-09FADD9A4835}" presName="hierRoot2" presStyleCnt="0">
        <dgm:presLayoutVars>
          <dgm:hierBranch val="init"/>
        </dgm:presLayoutVars>
      </dgm:prSet>
      <dgm:spPr/>
    </dgm:pt>
    <dgm:pt modelId="{07DA7D58-2F16-4F6E-8493-AD0FDEFB4AC4}" type="pres">
      <dgm:prSet presAssocID="{844091C2-F04A-4BD4-A5BD-09FADD9A4835}" presName="rootComposite" presStyleCnt="0"/>
      <dgm:spPr/>
    </dgm:pt>
    <dgm:pt modelId="{9E872BA7-F0E8-49D4-B757-E8E7EF7E22CA}" type="pres">
      <dgm:prSet presAssocID="{844091C2-F04A-4BD4-A5BD-09FADD9A4835}" presName="rootText" presStyleLbl="node2" presStyleIdx="3" presStyleCnt="4" custScaleY="220317">
        <dgm:presLayoutVars>
          <dgm:chPref val="3"/>
        </dgm:presLayoutVars>
      </dgm:prSet>
      <dgm:spPr/>
    </dgm:pt>
    <dgm:pt modelId="{21657D92-846B-4DE1-9696-CF1209A213B2}" type="pres">
      <dgm:prSet presAssocID="{844091C2-F04A-4BD4-A5BD-09FADD9A4835}" presName="rootConnector" presStyleLbl="node2" presStyleIdx="3" presStyleCnt="4"/>
      <dgm:spPr/>
    </dgm:pt>
    <dgm:pt modelId="{A91CB775-92AC-4CAD-9502-C2CD77E4BBEC}" type="pres">
      <dgm:prSet presAssocID="{844091C2-F04A-4BD4-A5BD-09FADD9A4835}" presName="hierChild4" presStyleCnt="0"/>
      <dgm:spPr/>
    </dgm:pt>
    <dgm:pt modelId="{86631C97-E4AB-409C-8578-1068DD7A2C7B}" type="pres">
      <dgm:prSet presAssocID="{844091C2-F04A-4BD4-A5BD-09FADD9A4835}" presName="hierChild5" presStyleCnt="0"/>
      <dgm:spPr/>
    </dgm:pt>
    <dgm:pt modelId="{6D81D1A4-5C98-401E-A93A-ED138B9C40A5}" type="pres">
      <dgm:prSet presAssocID="{7FFD28D1-924C-4B55-983B-7F048A693137}" presName="hierChild3" presStyleCnt="0"/>
      <dgm:spPr/>
    </dgm:pt>
  </dgm:ptLst>
  <dgm:cxnLst>
    <dgm:cxn modelId="{A1ED9615-E2FB-4D29-9782-2EE605044D56}" type="presOf" srcId="{88E16161-9F27-4C47-82B4-916C8CD9CD79}" destId="{BE1E9D4C-A76D-4E1C-8E40-564E79B3515A}" srcOrd="0" destOrd="0" presId="urn:microsoft.com/office/officeart/2009/3/layout/HorizontalOrganizationChart"/>
    <dgm:cxn modelId="{9D19B61A-3297-4239-BA80-FDA0C6B19D0E}" type="presOf" srcId="{91C14E7B-F8C6-4005-80E5-675819EAF720}" destId="{90C4F3B8-8333-4D4F-8050-89CEC58EE029}" srcOrd="0" destOrd="0" presId="urn:microsoft.com/office/officeart/2009/3/layout/HorizontalOrganizationChart"/>
    <dgm:cxn modelId="{2EB48E1E-2532-4EBD-AA9B-03F6F7BBF6AC}" type="presOf" srcId="{B1E102C4-0B1E-4BF4-A40B-06EB82AFA7BA}" destId="{B46DE718-93C1-49E5-B397-FDEC82E66E72}" srcOrd="0" destOrd="0" presId="urn:microsoft.com/office/officeart/2009/3/layout/HorizontalOrganizationChart"/>
    <dgm:cxn modelId="{465C5D1F-7F89-49BE-A849-91A02B003A21}" type="presOf" srcId="{844091C2-F04A-4BD4-A5BD-09FADD9A4835}" destId="{9E872BA7-F0E8-49D4-B757-E8E7EF7E22CA}" srcOrd="0" destOrd="0" presId="urn:microsoft.com/office/officeart/2009/3/layout/HorizontalOrganizationChart"/>
    <dgm:cxn modelId="{FF3FDA29-238B-49E0-87F8-21B4D7AD6D1D}" type="presOf" srcId="{7FFD28D1-924C-4B55-983B-7F048A693137}" destId="{70942FB8-D18A-41AB-8DE5-73EE18582B0C}" srcOrd="1" destOrd="0" presId="urn:microsoft.com/office/officeart/2009/3/layout/HorizontalOrganizationChart"/>
    <dgm:cxn modelId="{B7EE222D-2768-4BB1-82E5-8E216F62B432}" srcId="{7FFD28D1-924C-4B55-983B-7F048A693137}" destId="{7CE8F957-25E0-4D6B-909B-ED949A82B32D}" srcOrd="1" destOrd="0" parTransId="{8C171381-79C6-446C-A8A9-2AEC52FBACD0}" sibTransId="{9E342883-32E7-4602-88E2-92B5416AEF75}"/>
    <dgm:cxn modelId="{E0CD7F30-8B15-401E-9701-1A74C0D9F3DD}" srcId="{7FFD28D1-924C-4B55-983B-7F048A693137}" destId="{9BA2155B-E307-4E26-B622-E393C4C1E7F9}" srcOrd="0" destOrd="0" parTransId="{88E16161-9F27-4C47-82B4-916C8CD9CD79}" sibTransId="{CE75EEEF-195A-4060-9910-2C03F65DD631}"/>
    <dgm:cxn modelId="{822D7235-78A2-4417-9DAA-0DF6C3876DF9}" type="presOf" srcId="{AA405BF7-35BB-4E33-AA06-2CE1260F3AC0}" destId="{FE6429E8-2745-4595-B341-ECD430E51C58}" srcOrd="0" destOrd="0" presId="urn:microsoft.com/office/officeart/2009/3/layout/HorizontalOrganizationChart"/>
    <dgm:cxn modelId="{2FAC144A-D993-4903-9107-DE0AE73CC14E}" type="presOf" srcId="{ACA8F3DC-5703-4195-8FBF-64CFBFDBC575}" destId="{B1C4B700-FB25-4E28-8FE7-0706B451E765}" srcOrd="0" destOrd="0" presId="urn:microsoft.com/office/officeart/2009/3/layout/HorizontalOrganizationChart"/>
    <dgm:cxn modelId="{9D23EA52-7B93-43E9-AC72-7E03023C9FA3}" type="presOf" srcId="{91C14E7B-F8C6-4005-80E5-675819EAF720}" destId="{7F1D3859-7B58-41BB-9A5C-6C2C110FCAFC}" srcOrd="1" destOrd="0" presId="urn:microsoft.com/office/officeart/2009/3/layout/HorizontalOrganizationChart"/>
    <dgm:cxn modelId="{294DE28B-4DF6-4FE5-9ACE-747CB0F50691}" type="presOf" srcId="{9BA2155B-E307-4E26-B622-E393C4C1E7F9}" destId="{4FFB3EAC-D4D0-4CF0-B11E-AAE12F53109F}" srcOrd="0" destOrd="0" presId="urn:microsoft.com/office/officeart/2009/3/layout/HorizontalOrganizationChart"/>
    <dgm:cxn modelId="{AD272C91-A158-4B09-8714-943491B4AB45}" type="presOf" srcId="{8C171381-79C6-446C-A8A9-2AEC52FBACD0}" destId="{F3DCE13D-2524-4C4D-8068-9CEB85CE71A9}" srcOrd="0" destOrd="0" presId="urn:microsoft.com/office/officeart/2009/3/layout/HorizontalOrganizationChart"/>
    <dgm:cxn modelId="{D2E877B9-D834-4EF3-8DEC-DD33443D5A5A}" type="presOf" srcId="{7FFD28D1-924C-4B55-983B-7F048A693137}" destId="{FE6AD0DA-FF0E-4472-A477-A8A3CB68A2F6}" srcOrd="0" destOrd="0" presId="urn:microsoft.com/office/officeart/2009/3/layout/HorizontalOrganizationChart"/>
    <dgm:cxn modelId="{B69013BD-88C2-4F1B-A485-13B583EFA935}" srcId="{B1E102C4-0B1E-4BF4-A40B-06EB82AFA7BA}" destId="{7FFD28D1-924C-4B55-983B-7F048A693137}" srcOrd="0" destOrd="0" parTransId="{9A2CBEC2-E568-4EE4-837D-936C6B2D6C1A}" sibTransId="{2BEF42E1-75C8-49CB-ABBD-76B6577196C6}"/>
    <dgm:cxn modelId="{617559C1-D376-4AE7-804D-0EB3F61080C0}" type="presOf" srcId="{7CE8F957-25E0-4D6B-909B-ED949A82B32D}" destId="{F69D5C32-7F60-45FD-A169-693F39165401}" srcOrd="0" destOrd="0" presId="urn:microsoft.com/office/officeart/2009/3/layout/HorizontalOrganizationChart"/>
    <dgm:cxn modelId="{DC2ED9C4-2135-491E-B9E3-CB754C9A47B8}" srcId="{7FFD28D1-924C-4B55-983B-7F048A693137}" destId="{844091C2-F04A-4BD4-A5BD-09FADD9A4835}" srcOrd="3" destOrd="0" parTransId="{ACA8F3DC-5703-4195-8FBF-64CFBFDBC575}" sibTransId="{C13B1ED1-9944-46BF-B62E-D20F767E1B71}"/>
    <dgm:cxn modelId="{3EC9DFC9-88B1-426D-B01A-20772AA2A121}" type="presOf" srcId="{844091C2-F04A-4BD4-A5BD-09FADD9A4835}" destId="{21657D92-846B-4DE1-9696-CF1209A213B2}" srcOrd="1" destOrd="0" presId="urn:microsoft.com/office/officeart/2009/3/layout/HorizontalOrganizationChart"/>
    <dgm:cxn modelId="{72303DCD-D928-48A8-84EB-0D2BE7D727C4}" srcId="{7FFD28D1-924C-4B55-983B-7F048A693137}" destId="{91C14E7B-F8C6-4005-80E5-675819EAF720}" srcOrd="2" destOrd="0" parTransId="{AA405BF7-35BB-4E33-AA06-2CE1260F3AC0}" sibTransId="{8FE6BD7D-EAD9-4CE5-8C5C-CA86005450A6}"/>
    <dgm:cxn modelId="{8BD938D6-7D56-4710-BEE7-50C98910558B}" type="presOf" srcId="{7CE8F957-25E0-4D6B-909B-ED949A82B32D}" destId="{664BA0B1-8EC0-43C0-8F0A-9931FEDD22FC}" srcOrd="1" destOrd="0" presId="urn:microsoft.com/office/officeart/2009/3/layout/HorizontalOrganizationChart"/>
    <dgm:cxn modelId="{5833F2FE-1AF8-43C3-A360-2FEB0EFFE9AA}" type="presOf" srcId="{9BA2155B-E307-4E26-B622-E393C4C1E7F9}" destId="{F092A92F-062F-497C-931A-4D4D318D8CC5}" srcOrd="1" destOrd="0" presId="urn:microsoft.com/office/officeart/2009/3/layout/HorizontalOrganizationChart"/>
    <dgm:cxn modelId="{09392E37-CB3F-44FE-ACF4-1891AA8BD698}" type="presParOf" srcId="{B46DE718-93C1-49E5-B397-FDEC82E66E72}" destId="{BB3A8454-0744-4CE4-A793-1B2AC8339AB5}" srcOrd="0" destOrd="0" presId="urn:microsoft.com/office/officeart/2009/3/layout/HorizontalOrganizationChart"/>
    <dgm:cxn modelId="{CDDDD87A-A861-4968-83C9-C6DB4348A1FB}" type="presParOf" srcId="{BB3A8454-0744-4CE4-A793-1B2AC8339AB5}" destId="{055A6FCB-2CB3-4D01-B1AA-1CF1B0F5B5DD}" srcOrd="0" destOrd="0" presId="urn:microsoft.com/office/officeart/2009/3/layout/HorizontalOrganizationChart"/>
    <dgm:cxn modelId="{0A40FA08-CE20-4791-8A04-1EFC79C36550}" type="presParOf" srcId="{055A6FCB-2CB3-4D01-B1AA-1CF1B0F5B5DD}" destId="{FE6AD0DA-FF0E-4472-A477-A8A3CB68A2F6}" srcOrd="0" destOrd="0" presId="urn:microsoft.com/office/officeart/2009/3/layout/HorizontalOrganizationChart"/>
    <dgm:cxn modelId="{B3299F96-6E76-4171-8527-71F28617F99F}" type="presParOf" srcId="{055A6FCB-2CB3-4D01-B1AA-1CF1B0F5B5DD}" destId="{70942FB8-D18A-41AB-8DE5-73EE18582B0C}" srcOrd="1" destOrd="0" presId="urn:microsoft.com/office/officeart/2009/3/layout/HorizontalOrganizationChart"/>
    <dgm:cxn modelId="{FE0CE4C3-FA61-476B-AC94-B0BF4167DD6A}" type="presParOf" srcId="{BB3A8454-0744-4CE4-A793-1B2AC8339AB5}" destId="{37AE6065-5375-4C5D-AA90-38FEFF287986}" srcOrd="1" destOrd="0" presId="urn:microsoft.com/office/officeart/2009/3/layout/HorizontalOrganizationChart"/>
    <dgm:cxn modelId="{F5426438-9C8D-433D-979E-9386ADE350A6}" type="presParOf" srcId="{37AE6065-5375-4C5D-AA90-38FEFF287986}" destId="{BE1E9D4C-A76D-4E1C-8E40-564E79B3515A}" srcOrd="0" destOrd="0" presId="urn:microsoft.com/office/officeart/2009/3/layout/HorizontalOrganizationChart"/>
    <dgm:cxn modelId="{E81A4CDA-B5CC-423B-9455-8781B8364E99}" type="presParOf" srcId="{37AE6065-5375-4C5D-AA90-38FEFF287986}" destId="{9A4BC71E-E66C-47D8-B52E-FC71A591D36C}" srcOrd="1" destOrd="0" presId="urn:microsoft.com/office/officeart/2009/3/layout/HorizontalOrganizationChart"/>
    <dgm:cxn modelId="{2292EE77-064F-4911-93D8-D277113F9818}" type="presParOf" srcId="{9A4BC71E-E66C-47D8-B52E-FC71A591D36C}" destId="{0638F736-5303-4F5F-B9F3-4F9D6DD13546}" srcOrd="0" destOrd="0" presId="urn:microsoft.com/office/officeart/2009/3/layout/HorizontalOrganizationChart"/>
    <dgm:cxn modelId="{655C26BC-F083-4CDE-B2B4-F7229093A565}" type="presParOf" srcId="{0638F736-5303-4F5F-B9F3-4F9D6DD13546}" destId="{4FFB3EAC-D4D0-4CF0-B11E-AAE12F53109F}" srcOrd="0" destOrd="0" presId="urn:microsoft.com/office/officeart/2009/3/layout/HorizontalOrganizationChart"/>
    <dgm:cxn modelId="{2892A433-B71B-48A1-9956-8261DFE7EBDF}" type="presParOf" srcId="{0638F736-5303-4F5F-B9F3-4F9D6DD13546}" destId="{F092A92F-062F-497C-931A-4D4D318D8CC5}" srcOrd="1" destOrd="0" presId="urn:microsoft.com/office/officeart/2009/3/layout/HorizontalOrganizationChart"/>
    <dgm:cxn modelId="{F085662E-2526-460E-AED3-CF34F33D935C}" type="presParOf" srcId="{9A4BC71E-E66C-47D8-B52E-FC71A591D36C}" destId="{0A1B9B2A-0C4C-48A5-816A-062294B94597}" srcOrd="1" destOrd="0" presId="urn:microsoft.com/office/officeart/2009/3/layout/HorizontalOrganizationChart"/>
    <dgm:cxn modelId="{9C527E41-375E-4FD2-984F-1631BDEE8ECB}" type="presParOf" srcId="{9A4BC71E-E66C-47D8-B52E-FC71A591D36C}" destId="{27CBE503-0662-4360-8781-8B8A8AC81916}" srcOrd="2" destOrd="0" presId="urn:microsoft.com/office/officeart/2009/3/layout/HorizontalOrganizationChart"/>
    <dgm:cxn modelId="{2DF2652E-7712-4BD5-B0BB-8F18A0890F25}" type="presParOf" srcId="{37AE6065-5375-4C5D-AA90-38FEFF287986}" destId="{F3DCE13D-2524-4C4D-8068-9CEB85CE71A9}" srcOrd="2" destOrd="0" presId="urn:microsoft.com/office/officeart/2009/3/layout/HorizontalOrganizationChart"/>
    <dgm:cxn modelId="{E9CE4198-5D08-46CF-9175-27C47AB2B689}" type="presParOf" srcId="{37AE6065-5375-4C5D-AA90-38FEFF287986}" destId="{129448DE-5834-4DFA-9E17-41F2CF79FECA}" srcOrd="3" destOrd="0" presId="urn:microsoft.com/office/officeart/2009/3/layout/HorizontalOrganizationChart"/>
    <dgm:cxn modelId="{CBCCEF5B-3832-4497-821F-4AE6BD739EA8}" type="presParOf" srcId="{129448DE-5834-4DFA-9E17-41F2CF79FECA}" destId="{81EF76F7-A340-485A-9F09-9A15A210DD6C}" srcOrd="0" destOrd="0" presId="urn:microsoft.com/office/officeart/2009/3/layout/HorizontalOrganizationChart"/>
    <dgm:cxn modelId="{BF917FA4-1D6F-470F-AEB2-CB7E8859386B}" type="presParOf" srcId="{81EF76F7-A340-485A-9F09-9A15A210DD6C}" destId="{F69D5C32-7F60-45FD-A169-693F39165401}" srcOrd="0" destOrd="0" presId="urn:microsoft.com/office/officeart/2009/3/layout/HorizontalOrganizationChart"/>
    <dgm:cxn modelId="{07219541-16B8-4CA5-912C-58376DC74906}" type="presParOf" srcId="{81EF76F7-A340-485A-9F09-9A15A210DD6C}" destId="{664BA0B1-8EC0-43C0-8F0A-9931FEDD22FC}" srcOrd="1" destOrd="0" presId="urn:microsoft.com/office/officeart/2009/3/layout/HorizontalOrganizationChart"/>
    <dgm:cxn modelId="{2FBB228B-52C6-4D60-8906-445FA310C373}" type="presParOf" srcId="{129448DE-5834-4DFA-9E17-41F2CF79FECA}" destId="{4F06F1AB-6162-4C90-B9E7-667A705DFBC6}" srcOrd="1" destOrd="0" presId="urn:microsoft.com/office/officeart/2009/3/layout/HorizontalOrganizationChart"/>
    <dgm:cxn modelId="{545BBEAA-84FE-46A6-AB34-E4B836AF0EEE}" type="presParOf" srcId="{129448DE-5834-4DFA-9E17-41F2CF79FECA}" destId="{FAC24BE0-925D-427A-9E24-A0CC4B6923F4}" srcOrd="2" destOrd="0" presId="urn:microsoft.com/office/officeart/2009/3/layout/HorizontalOrganizationChart"/>
    <dgm:cxn modelId="{39BFDAE4-FFEB-440C-8500-0F490985FA22}" type="presParOf" srcId="{37AE6065-5375-4C5D-AA90-38FEFF287986}" destId="{FE6429E8-2745-4595-B341-ECD430E51C58}" srcOrd="4" destOrd="0" presId="urn:microsoft.com/office/officeart/2009/3/layout/HorizontalOrganizationChart"/>
    <dgm:cxn modelId="{8775102E-9953-4C3D-BE8B-7AFCED02751B}" type="presParOf" srcId="{37AE6065-5375-4C5D-AA90-38FEFF287986}" destId="{80BE1FD0-57C4-4B60-93A4-2387F6CF10C9}" srcOrd="5" destOrd="0" presId="urn:microsoft.com/office/officeart/2009/3/layout/HorizontalOrganizationChart"/>
    <dgm:cxn modelId="{8B712326-F436-4315-9078-117387FB4F8C}" type="presParOf" srcId="{80BE1FD0-57C4-4B60-93A4-2387F6CF10C9}" destId="{BAE4B526-A85E-415E-B2E2-BA6E1A24881D}" srcOrd="0" destOrd="0" presId="urn:microsoft.com/office/officeart/2009/3/layout/HorizontalOrganizationChart"/>
    <dgm:cxn modelId="{9C1B67CE-E090-4AC5-8F00-0FDDF93D8A5B}" type="presParOf" srcId="{BAE4B526-A85E-415E-B2E2-BA6E1A24881D}" destId="{90C4F3B8-8333-4D4F-8050-89CEC58EE029}" srcOrd="0" destOrd="0" presId="urn:microsoft.com/office/officeart/2009/3/layout/HorizontalOrganizationChart"/>
    <dgm:cxn modelId="{27E34302-E3EC-4295-8CEA-C443A02B9284}" type="presParOf" srcId="{BAE4B526-A85E-415E-B2E2-BA6E1A24881D}" destId="{7F1D3859-7B58-41BB-9A5C-6C2C110FCAFC}" srcOrd="1" destOrd="0" presId="urn:microsoft.com/office/officeart/2009/3/layout/HorizontalOrganizationChart"/>
    <dgm:cxn modelId="{794A8C82-A0E3-4768-94F4-9362909A2E9E}" type="presParOf" srcId="{80BE1FD0-57C4-4B60-93A4-2387F6CF10C9}" destId="{A08F1B9F-64E9-4CEA-B415-B2F922E61913}" srcOrd="1" destOrd="0" presId="urn:microsoft.com/office/officeart/2009/3/layout/HorizontalOrganizationChart"/>
    <dgm:cxn modelId="{A58A3E90-D371-4B13-94A4-0C95CEB992CA}" type="presParOf" srcId="{80BE1FD0-57C4-4B60-93A4-2387F6CF10C9}" destId="{0E305FCE-E48F-44AE-AE94-393E7468EB36}" srcOrd="2" destOrd="0" presId="urn:microsoft.com/office/officeart/2009/3/layout/HorizontalOrganizationChart"/>
    <dgm:cxn modelId="{47F8575F-EF8B-4C09-A230-B07E2C4785A7}" type="presParOf" srcId="{37AE6065-5375-4C5D-AA90-38FEFF287986}" destId="{B1C4B700-FB25-4E28-8FE7-0706B451E765}" srcOrd="6" destOrd="0" presId="urn:microsoft.com/office/officeart/2009/3/layout/HorizontalOrganizationChart"/>
    <dgm:cxn modelId="{128C1B8D-A4CD-48A5-9644-5F61DEA79DAF}" type="presParOf" srcId="{37AE6065-5375-4C5D-AA90-38FEFF287986}" destId="{96667CFB-1D38-4305-9748-6913F5565F58}" srcOrd="7" destOrd="0" presId="urn:microsoft.com/office/officeart/2009/3/layout/HorizontalOrganizationChart"/>
    <dgm:cxn modelId="{D1E1AD39-DA15-4CDE-878E-E9E7DE78D8E8}" type="presParOf" srcId="{96667CFB-1D38-4305-9748-6913F5565F58}" destId="{07DA7D58-2F16-4F6E-8493-AD0FDEFB4AC4}" srcOrd="0" destOrd="0" presId="urn:microsoft.com/office/officeart/2009/3/layout/HorizontalOrganizationChart"/>
    <dgm:cxn modelId="{CB1F4A96-47E3-48BD-B09A-8565DE52F93F}" type="presParOf" srcId="{07DA7D58-2F16-4F6E-8493-AD0FDEFB4AC4}" destId="{9E872BA7-F0E8-49D4-B757-E8E7EF7E22CA}" srcOrd="0" destOrd="0" presId="urn:microsoft.com/office/officeart/2009/3/layout/HorizontalOrganizationChart"/>
    <dgm:cxn modelId="{1C718810-DD53-4E04-9685-0265C2EF4175}" type="presParOf" srcId="{07DA7D58-2F16-4F6E-8493-AD0FDEFB4AC4}" destId="{21657D92-846B-4DE1-9696-CF1209A213B2}" srcOrd="1" destOrd="0" presId="urn:microsoft.com/office/officeart/2009/3/layout/HorizontalOrganizationChart"/>
    <dgm:cxn modelId="{C7BC4531-D6FD-4E75-8126-5E5D9EEC8785}" type="presParOf" srcId="{96667CFB-1D38-4305-9748-6913F5565F58}" destId="{A91CB775-92AC-4CAD-9502-C2CD77E4BBEC}" srcOrd="1" destOrd="0" presId="urn:microsoft.com/office/officeart/2009/3/layout/HorizontalOrganizationChart"/>
    <dgm:cxn modelId="{096DDD96-5DC4-4EB1-8162-1431AB8F64B5}" type="presParOf" srcId="{96667CFB-1D38-4305-9748-6913F5565F58}" destId="{86631C97-E4AB-409C-8578-1068DD7A2C7B}" srcOrd="2" destOrd="0" presId="urn:microsoft.com/office/officeart/2009/3/layout/HorizontalOrganizationChart"/>
    <dgm:cxn modelId="{FB0A6AA4-F29C-4188-A569-51A461C26789}" type="presParOf" srcId="{BB3A8454-0744-4CE4-A793-1B2AC8339AB5}" destId="{6D81D1A4-5C98-401E-A93A-ED138B9C40A5}"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1ABA34-DC00-4DEC-9D54-B50C4C665FD4}"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ru-RU"/>
        </a:p>
      </dgm:t>
    </dgm:pt>
    <dgm:pt modelId="{3DCDA72B-629C-4B43-90DC-4D69B9940D09}">
      <dgm:prSet phldrT="[Текст]"/>
      <dgm:spPr/>
      <dgm:t>
        <a:bodyPr/>
        <a:lstStyle/>
        <a:p>
          <a:r>
            <a:rPr lang="ru-RU" dirty="0"/>
            <a:t>Без оружия</a:t>
          </a:r>
        </a:p>
      </dgm:t>
    </dgm:pt>
    <dgm:pt modelId="{E829F498-98AC-48E7-9E67-459114C4FA82}" type="parTrans" cxnId="{DAA2C403-64DA-4047-AC49-90577D8E07BA}">
      <dgm:prSet/>
      <dgm:spPr/>
      <dgm:t>
        <a:bodyPr/>
        <a:lstStyle/>
        <a:p>
          <a:endParaRPr lang="ru-RU"/>
        </a:p>
      </dgm:t>
    </dgm:pt>
    <dgm:pt modelId="{1E9EE32D-3153-4877-AC62-3F955C173987}" type="sibTrans" cxnId="{DAA2C403-64DA-4047-AC49-90577D8E07BA}">
      <dgm:prSet/>
      <dgm:spPr/>
      <dgm:t>
        <a:bodyPr/>
        <a:lstStyle/>
        <a:p>
          <a:endParaRPr lang="ru-RU"/>
        </a:p>
      </dgm:t>
    </dgm:pt>
    <dgm:pt modelId="{2F5BCF79-8CF8-4B18-A329-401CE03B0386}">
      <dgm:prSet phldrT="[Текст]"/>
      <dgm:spPr/>
      <dgm:t>
        <a:bodyPr/>
        <a:lstStyle/>
        <a:p>
          <a:r>
            <a:rPr lang="ru-RU" dirty="0"/>
            <a:t>Строевая стойка</a:t>
          </a:r>
        </a:p>
      </dgm:t>
    </dgm:pt>
    <dgm:pt modelId="{2CFA20BB-3FCF-4995-BDFB-797051C862C0}" type="parTrans" cxnId="{55489D8B-0982-4D4A-84F3-DE98FF97ED0E}">
      <dgm:prSet/>
      <dgm:spPr/>
      <dgm:t>
        <a:bodyPr/>
        <a:lstStyle/>
        <a:p>
          <a:endParaRPr lang="ru-RU"/>
        </a:p>
      </dgm:t>
    </dgm:pt>
    <dgm:pt modelId="{FA8486D8-C535-4049-9D4B-7BE3367DDE63}" type="sibTrans" cxnId="{55489D8B-0982-4D4A-84F3-DE98FF97ED0E}">
      <dgm:prSet/>
      <dgm:spPr/>
      <dgm:t>
        <a:bodyPr/>
        <a:lstStyle/>
        <a:p>
          <a:endParaRPr lang="ru-RU"/>
        </a:p>
      </dgm:t>
    </dgm:pt>
    <dgm:pt modelId="{66D3471E-9001-4B84-A7A4-40AB0C1A179F}">
      <dgm:prSet phldrT="[Текст]"/>
      <dgm:spPr/>
      <dgm:t>
        <a:bodyPr/>
        <a:lstStyle/>
        <a:p>
          <a:r>
            <a:rPr lang="ru-RU" dirty="0"/>
            <a:t>Повороты на месте</a:t>
          </a:r>
        </a:p>
      </dgm:t>
    </dgm:pt>
    <dgm:pt modelId="{193A2CE0-68FC-4586-92FE-6ABB2BD97A3B}" type="parTrans" cxnId="{099D9BEE-9E18-4B55-838C-DCE6B62493BB}">
      <dgm:prSet/>
      <dgm:spPr/>
      <dgm:t>
        <a:bodyPr/>
        <a:lstStyle/>
        <a:p>
          <a:endParaRPr lang="ru-RU"/>
        </a:p>
      </dgm:t>
    </dgm:pt>
    <dgm:pt modelId="{FE772803-4B4B-49FC-A41C-02B40FFD23C4}" type="sibTrans" cxnId="{099D9BEE-9E18-4B55-838C-DCE6B62493BB}">
      <dgm:prSet/>
      <dgm:spPr/>
      <dgm:t>
        <a:bodyPr/>
        <a:lstStyle/>
        <a:p>
          <a:endParaRPr lang="ru-RU"/>
        </a:p>
      </dgm:t>
    </dgm:pt>
    <dgm:pt modelId="{41B13B2D-3AA7-448A-927C-07DC53B7C65E}">
      <dgm:prSet phldrT="[Текст]"/>
      <dgm:spPr/>
      <dgm:t>
        <a:bodyPr/>
        <a:lstStyle/>
        <a:p>
          <a:r>
            <a:rPr lang="ru-RU" dirty="0"/>
            <a:t>С оружием</a:t>
          </a:r>
        </a:p>
      </dgm:t>
    </dgm:pt>
    <dgm:pt modelId="{AB5E8E44-DCB0-47C2-B463-CB7BCB897206}" type="parTrans" cxnId="{37579FE3-6EAB-4C07-864B-C4A0B5C30805}">
      <dgm:prSet/>
      <dgm:spPr/>
      <dgm:t>
        <a:bodyPr/>
        <a:lstStyle/>
        <a:p>
          <a:endParaRPr lang="ru-RU"/>
        </a:p>
      </dgm:t>
    </dgm:pt>
    <dgm:pt modelId="{0E3BD93E-BB74-47F4-A6DF-535B48BB6DFF}" type="sibTrans" cxnId="{37579FE3-6EAB-4C07-864B-C4A0B5C30805}">
      <dgm:prSet/>
      <dgm:spPr/>
      <dgm:t>
        <a:bodyPr/>
        <a:lstStyle/>
        <a:p>
          <a:endParaRPr lang="ru-RU"/>
        </a:p>
      </dgm:t>
    </dgm:pt>
    <dgm:pt modelId="{F9CCA15B-869D-4AD4-AC2D-BAB0430E3829}">
      <dgm:prSet phldrT="[Текст]"/>
      <dgm:spPr/>
      <dgm:t>
        <a:bodyPr/>
        <a:lstStyle/>
        <a:p>
          <a:r>
            <a:rPr lang="ru-RU" dirty="0"/>
            <a:t>Строевая стойка с оружием</a:t>
          </a:r>
        </a:p>
      </dgm:t>
    </dgm:pt>
    <dgm:pt modelId="{EFF7B6CA-B35F-4685-8613-033ECE7589D1}" type="parTrans" cxnId="{8A9B8530-0FA1-4495-9502-6A1A2F002590}">
      <dgm:prSet/>
      <dgm:spPr/>
      <dgm:t>
        <a:bodyPr/>
        <a:lstStyle/>
        <a:p>
          <a:endParaRPr lang="ru-RU"/>
        </a:p>
      </dgm:t>
    </dgm:pt>
    <dgm:pt modelId="{C328813B-181D-43B4-914E-A6108C2F9B4F}" type="sibTrans" cxnId="{8A9B8530-0FA1-4495-9502-6A1A2F002590}">
      <dgm:prSet/>
      <dgm:spPr/>
      <dgm:t>
        <a:bodyPr/>
        <a:lstStyle/>
        <a:p>
          <a:endParaRPr lang="ru-RU"/>
        </a:p>
      </dgm:t>
    </dgm:pt>
    <dgm:pt modelId="{4922A0C3-3617-4711-8F68-3C6C280DFFAB}">
      <dgm:prSet phldrT="[Текст]"/>
      <dgm:spPr/>
      <dgm:t>
        <a:bodyPr/>
        <a:lstStyle/>
        <a:p>
          <a:r>
            <a:rPr lang="ru-RU" dirty="0"/>
            <a:t>Выполнение приёмов с оружием на месте</a:t>
          </a:r>
        </a:p>
      </dgm:t>
    </dgm:pt>
    <dgm:pt modelId="{A80DE006-62A1-417B-94DC-00FA1E5E88B5}" type="parTrans" cxnId="{39430146-FF58-4712-B350-1420B0070199}">
      <dgm:prSet/>
      <dgm:spPr/>
      <dgm:t>
        <a:bodyPr/>
        <a:lstStyle/>
        <a:p>
          <a:endParaRPr lang="ru-RU"/>
        </a:p>
      </dgm:t>
    </dgm:pt>
    <dgm:pt modelId="{4C7966D4-EB17-4364-A101-A9856BBA0BD1}" type="sibTrans" cxnId="{39430146-FF58-4712-B350-1420B0070199}">
      <dgm:prSet/>
      <dgm:spPr/>
      <dgm:t>
        <a:bodyPr/>
        <a:lstStyle/>
        <a:p>
          <a:endParaRPr lang="ru-RU"/>
        </a:p>
      </dgm:t>
    </dgm:pt>
    <dgm:pt modelId="{02BE2121-4181-4E3C-8962-8EBDE973B9AF}">
      <dgm:prSet phldrT="[Текст]"/>
      <dgm:spPr/>
      <dgm:t>
        <a:bodyPr/>
        <a:lstStyle/>
        <a:p>
          <a:r>
            <a:rPr lang="ru-RU" dirty="0"/>
            <a:t>Повороты в движении</a:t>
          </a:r>
        </a:p>
      </dgm:t>
    </dgm:pt>
    <dgm:pt modelId="{9C695EF0-F54A-49D1-9EBA-E342E8B1714D}" type="parTrans" cxnId="{E64936FB-B5E6-4D03-B64F-46DC2CB1AA5C}">
      <dgm:prSet/>
      <dgm:spPr/>
      <dgm:t>
        <a:bodyPr/>
        <a:lstStyle/>
        <a:p>
          <a:endParaRPr lang="ru-RU"/>
        </a:p>
      </dgm:t>
    </dgm:pt>
    <dgm:pt modelId="{DCA87976-823E-4644-A776-2083B0E7CF66}" type="sibTrans" cxnId="{E64936FB-B5E6-4D03-B64F-46DC2CB1AA5C}">
      <dgm:prSet/>
      <dgm:spPr/>
      <dgm:t>
        <a:bodyPr/>
        <a:lstStyle/>
        <a:p>
          <a:endParaRPr lang="ru-RU"/>
        </a:p>
      </dgm:t>
    </dgm:pt>
    <dgm:pt modelId="{EBAB3481-8B58-4EC9-8EC3-0342280A884C}">
      <dgm:prSet phldrT="[Текст]"/>
      <dgm:spPr/>
      <dgm:t>
        <a:bodyPr/>
        <a:lstStyle/>
        <a:p>
          <a:r>
            <a:rPr lang="ru-RU" dirty="0"/>
            <a:t>Повороты и движение с оружием</a:t>
          </a:r>
        </a:p>
      </dgm:t>
    </dgm:pt>
    <dgm:pt modelId="{612DDDCA-4FD9-4C85-998E-26C970716548}" type="parTrans" cxnId="{C9E8165E-9DB9-4C95-9E6F-A4935F96FD74}">
      <dgm:prSet/>
      <dgm:spPr/>
      <dgm:t>
        <a:bodyPr/>
        <a:lstStyle/>
        <a:p>
          <a:endParaRPr lang="ru-RU"/>
        </a:p>
      </dgm:t>
    </dgm:pt>
    <dgm:pt modelId="{B38AAF84-A07C-4BEF-9AEE-052F4010AB82}" type="sibTrans" cxnId="{C9E8165E-9DB9-4C95-9E6F-A4935F96FD74}">
      <dgm:prSet/>
      <dgm:spPr/>
      <dgm:t>
        <a:bodyPr/>
        <a:lstStyle/>
        <a:p>
          <a:endParaRPr lang="ru-RU"/>
        </a:p>
      </dgm:t>
    </dgm:pt>
    <dgm:pt modelId="{0F3616F4-BB05-44D3-83F3-82888830A4E6}">
      <dgm:prSet phldrT="[Текст]"/>
      <dgm:spPr/>
      <dgm:t>
        <a:bodyPr/>
        <a:lstStyle/>
        <a:p>
          <a:r>
            <a:rPr lang="ru-RU" dirty="0"/>
            <a:t>Движение</a:t>
          </a:r>
        </a:p>
      </dgm:t>
    </dgm:pt>
    <dgm:pt modelId="{CD5FC4EF-8CC4-4634-8C8E-02B0D96F5FB2}" type="parTrans" cxnId="{F2F7C01C-EE2B-4159-972E-CA8872538BDB}">
      <dgm:prSet/>
      <dgm:spPr/>
      <dgm:t>
        <a:bodyPr/>
        <a:lstStyle/>
        <a:p>
          <a:endParaRPr lang="ru-RU"/>
        </a:p>
      </dgm:t>
    </dgm:pt>
    <dgm:pt modelId="{A97E2172-57AE-4A1D-88EF-7989FE62C188}" type="sibTrans" cxnId="{F2F7C01C-EE2B-4159-972E-CA8872538BDB}">
      <dgm:prSet/>
      <dgm:spPr/>
      <dgm:t>
        <a:bodyPr/>
        <a:lstStyle/>
        <a:p>
          <a:endParaRPr lang="ru-RU"/>
        </a:p>
      </dgm:t>
    </dgm:pt>
    <dgm:pt modelId="{DF42C142-9954-46C4-AA20-15068B442ABD}" type="pres">
      <dgm:prSet presAssocID="{9E1ABA34-DC00-4DEC-9D54-B50C4C665FD4}" presName="diagram" presStyleCnt="0">
        <dgm:presLayoutVars>
          <dgm:chPref val="1"/>
          <dgm:dir/>
          <dgm:animOne val="branch"/>
          <dgm:animLvl val="lvl"/>
          <dgm:resizeHandles/>
        </dgm:presLayoutVars>
      </dgm:prSet>
      <dgm:spPr/>
    </dgm:pt>
    <dgm:pt modelId="{D859EF24-0E30-4FAA-85C8-19AC1875ACEC}" type="pres">
      <dgm:prSet presAssocID="{3DCDA72B-629C-4B43-90DC-4D69B9940D09}" presName="root" presStyleCnt="0"/>
      <dgm:spPr/>
    </dgm:pt>
    <dgm:pt modelId="{0314D1F6-2852-428F-B710-52A77A3D1BB8}" type="pres">
      <dgm:prSet presAssocID="{3DCDA72B-629C-4B43-90DC-4D69B9940D09}" presName="rootComposite" presStyleCnt="0"/>
      <dgm:spPr/>
    </dgm:pt>
    <dgm:pt modelId="{A2C01D14-5156-4D76-AC2C-A619D131F278}" type="pres">
      <dgm:prSet presAssocID="{3DCDA72B-629C-4B43-90DC-4D69B9940D09}" presName="rootText" presStyleLbl="node1" presStyleIdx="0" presStyleCnt="2" custScaleX="330568"/>
      <dgm:spPr/>
    </dgm:pt>
    <dgm:pt modelId="{AE1402A5-65E5-4691-90D4-0AB81222AA59}" type="pres">
      <dgm:prSet presAssocID="{3DCDA72B-629C-4B43-90DC-4D69B9940D09}" presName="rootConnector" presStyleLbl="node1" presStyleIdx="0" presStyleCnt="2"/>
      <dgm:spPr/>
    </dgm:pt>
    <dgm:pt modelId="{751E8B88-0E15-482A-B577-2F7533E8302B}" type="pres">
      <dgm:prSet presAssocID="{3DCDA72B-629C-4B43-90DC-4D69B9940D09}" presName="childShape" presStyleCnt="0"/>
      <dgm:spPr/>
    </dgm:pt>
    <dgm:pt modelId="{1CD7CB4F-FD18-4E66-AD60-D4F7F6B12FBD}" type="pres">
      <dgm:prSet presAssocID="{2CFA20BB-3FCF-4995-BDFB-797051C862C0}" presName="Name13" presStyleLbl="parChTrans1D2" presStyleIdx="0" presStyleCnt="7"/>
      <dgm:spPr/>
    </dgm:pt>
    <dgm:pt modelId="{6EF11B55-7FC0-4231-8C4E-A3C053F156FF}" type="pres">
      <dgm:prSet presAssocID="{2F5BCF79-8CF8-4B18-A329-401CE03B0386}" presName="childText" presStyleLbl="bgAcc1" presStyleIdx="0" presStyleCnt="7" custScaleX="330568">
        <dgm:presLayoutVars>
          <dgm:bulletEnabled val="1"/>
        </dgm:presLayoutVars>
      </dgm:prSet>
      <dgm:spPr/>
    </dgm:pt>
    <dgm:pt modelId="{5D303AAA-4CBF-49A6-B1F5-5E22399E8C48}" type="pres">
      <dgm:prSet presAssocID="{193A2CE0-68FC-4586-92FE-6ABB2BD97A3B}" presName="Name13" presStyleLbl="parChTrans1D2" presStyleIdx="1" presStyleCnt="7"/>
      <dgm:spPr/>
    </dgm:pt>
    <dgm:pt modelId="{9D3B6F39-8000-4169-948D-B378DFBD758D}" type="pres">
      <dgm:prSet presAssocID="{66D3471E-9001-4B84-A7A4-40AB0C1A179F}" presName="childText" presStyleLbl="bgAcc1" presStyleIdx="1" presStyleCnt="7" custScaleX="330568">
        <dgm:presLayoutVars>
          <dgm:bulletEnabled val="1"/>
        </dgm:presLayoutVars>
      </dgm:prSet>
      <dgm:spPr/>
    </dgm:pt>
    <dgm:pt modelId="{14A2A60B-5FFE-40FB-AFD3-086BE1839C52}" type="pres">
      <dgm:prSet presAssocID="{CD5FC4EF-8CC4-4634-8C8E-02B0D96F5FB2}" presName="Name13" presStyleLbl="parChTrans1D2" presStyleIdx="2" presStyleCnt="7"/>
      <dgm:spPr/>
    </dgm:pt>
    <dgm:pt modelId="{48A9C191-B0E8-4AB0-8D8D-242A36D7566A}" type="pres">
      <dgm:prSet presAssocID="{0F3616F4-BB05-44D3-83F3-82888830A4E6}" presName="childText" presStyleLbl="bgAcc1" presStyleIdx="2" presStyleCnt="7" custScaleX="330568">
        <dgm:presLayoutVars>
          <dgm:bulletEnabled val="1"/>
        </dgm:presLayoutVars>
      </dgm:prSet>
      <dgm:spPr/>
    </dgm:pt>
    <dgm:pt modelId="{73B15ADD-B522-461C-BCD9-B52925FEDFF5}" type="pres">
      <dgm:prSet presAssocID="{9C695EF0-F54A-49D1-9EBA-E342E8B1714D}" presName="Name13" presStyleLbl="parChTrans1D2" presStyleIdx="3" presStyleCnt="7"/>
      <dgm:spPr/>
    </dgm:pt>
    <dgm:pt modelId="{4F4C730B-B69D-4501-8814-43560FD5AA77}" type="pres">
      <dgm:prSet presAssocID="{02BE2121-4181-4E3C-8962-8EBDE973B9AF}" presName="childText" presStyleLbl="bgAcc1" presStyleIdx="3" presStyleCnt="7" custScaleX="330568">
        <dgm:presLayoutVars>
          <dgm:bulletEnabled val="1"/>
        </dgm:presLayoutVars>
      </dgm:prSet>
      <dgm:spPr/>
    </dgm:pt>
    <dgm:pt modelId="{50E4E9C6-3908-4519-AF6E-ED7031E37B9F}" type="pres">
      <dgm:prSet presAssocID="{41B13B2D-3AA7-448A-927C-07DC53B7C65E}" presName="root" presStyleCnt="0"/>
      <dgm:spPr/>
    </dgm:pt>
    <dgm:pt modelId="{EBDA6F1C-80FB-4D82-99AD-DDEBA8D0B97D}" type="pres">
      <dgm:prSet presAssocID="{41B13B2D-3AA7-448A-927C-07DC53B7C65E}" presName="rootComposite" presStyleCnt="0"/>
      <dgm:spPr/>
    </dgm:pt>
    <dgm:pt modelId="{78690787-E3B7-42B3-BCEC-68F7C16154A5}" type="pres">
      <dgm:prSet presAssocID="{41B13B2D-3AA7-448A-927C-07DC53B7C65E}" presName="rootText" presStyleLbl="node1" presStyleIdx="1" presStyleCnt="2" custScaleX="330568"/>
      <dgm:spPr/>
    </dgm:pt>
    <dgm:pt modelId="{2766BF1C-4F70-4B0E-BAC9-4C30110954AC}" type="pres">
      <dgm:prSet presAssocID="{41B13B2D-3AA7-448A-927C-07DC53B7C65E}" presName="rootConnector" presStyleLbl="node1" presStyleIdx="1" presStyleCnt="2"/>
      <dgm:spPr/>
    </dgm:pt>
    <dgm:pt modelId="{4EA1627C-F3E0-474E-816C-37F3DE4FD658}" type="pres">
      <dgm:prSet presAssocID="{41B13B2D-3AA7-448A-927C-07DC53B7C65E}" presName="childShape" presStyleCnt="0"/>
      <dgm:spPr/>
    </dgm:pt>
    <dgm:pt modelId="{3B51BA6E-D1BD-4D8E-ACC2-B5AB00B039FF}" type="pres">
      <dgm:prSet presAssocID="{EFF7B6CA-B35F-4685-8613-033ECE7589D1}" presName="Name13" presStyleLbl="parChTrans1D2" presStyleIdx="4" presStyleCnt="7"/>
      <dgm:spPr/>
    </dgm:pt>
    <dgm:pt modelId="{F8C342D6-110D-49BD-B1F9-7EF8323C7B13}" type="pres">
      <dgm:prSet presAssocID="{F9CCA15B-869D-4AD4-AC2D-BAB0430E3829}" presName="childText" presStyleLbl="bgAcc1" presStyleIdx="4" presStyleCnt="7" custScaleX="330568">
        <dgm:presLayoutVars>
          <dgm:bulletEnabled val="1"/>
        </dgm:presLayoutVars>
      </dgm:prSet>
      <dgm:spPr/>
    </dgm:pt>
    <dgm:pt modelId="{9CE2706B-4CF8-4A53-8D22-80CA2AD47ABC}" type="pres">
      <dgm:prSet presAssocID="{A80DE006-62A1-417B-94DC-00FA1E5E88B5}" presName="Name13" presStyleLbl="parChTrans1D2" presStyleIdx="5" presStyleCnt="7"/>
      <dgm:spPr/>
    </dgm:pt>
    <dgm:pt modelId="{56A47E9E-53D8-479B-A8AE-E608607F7DD6}" type="pres">
      <dgm:prSet presAssocID="{4922A0C3-3617-4711-8F68-3C6C280DFFAB}" presName="childText" presStyleLbl="bgAcc1" presStyleIdx="5" presStyleCnt="7" custScaleX="330568">
        <dgm:presLayoutVars>
          <dgm:bulletEnabled val="1"/>
        </dgm:presLayoutVars>
      </dgm:prSet>
      <dgm:spPr/>
    </dgm:pt>
    <dgm:pt modelId="{CEFB254C-D020-4CEB-9586-DF161F5C411C}" type="pres">
      <dgm:prSet presAssocID="{612DDDCA-4FD9-4C85-998E-26C970716548}" presName="Name13" presStyleLbl="parChTrans1D2" presStyleIdx="6" presStyleCnt="7"/>
      <dgm:spPr/>
    </dgm:pt>
    <dgm:pt modelId="{961AFFB1-92EA-4D20-9983-8CF561B58559}" type="pres">
      <dgm:prSet presAssocID="{EBAB3481-8B58-4EC9-8EC3-0342280A884C}" presName="childText" presStyleLbl="bgAcc1" presStyleIdx="6" presStyleCnt="7" custScaleX="330568">
        <dgm:presLayoutVars>
          <dgm:bulletEnabled val="1"/>
        </dgm:presLayoutVars>
      </dgm:prSet>
      <dgm:spPr/>
    </dgm:pt>
  </dgm:ptLst>
  <dgm:cxnLst>
    <dgm:cxn modelId="{6FFC0002-7728-404F-9EB7-0BC66F4E5A3E}" type="presOf" srcId="{612DDDCA-4FD9-4C85-998E-26C970716548}" destId="{CEFB254C-D020-4CEB-9586-DF161F5C411C}" srcOrd="0" destOrd="0" presId="urn:microsoft.com/office/officeart/2005/8/layout/hierarchy3"/>
    <dgm:cxn modelId="{DAA2C403-64DA-4047-AC49-90577D8E07BA}" srcId="{9E1ABA34-DC00-4DEC-9D54-B50C4C665FD4}" destId="{3DCDA72B-629C-4B43-90DC-4D69B9940D09}" srcOrd="0" destOrd="0" parTransId="{E829F498-98AC-48E7-9E67-459114C4FA82}" sibTransId="{1E9EE32D-3153-4877-AC62-3F955C173987}"/>
    <dgm:cxn modelId="{9DAA3211-43B2-4705-83C8-E97738340F5A}" type="presOf" srcId="{A80DE006-62A1-417B-94DC-00FA1E5E88B5}" destId="{9CE2706B-4CF8-4A53-8D22-80CA2AD47ABC}" srcOrd="0" destOrd="0" presId="urn:microsoft.com/office/officeart/2005/8/layout/hierarchy3"/>
    <dgm:cxn modelId="{F2F7C01C-EE2B-4159-972E-CA8872538BDB}" srcId="{3DCDA72B-629C-4B43-90DC-4D69B9940D09}" destId="{0F3616F4-BB05-44D3-83F3-82888830A4E6}" srcOrd="2" destOrd="0" parTransId="{CD5FC4EF-8CC4-4634-8C8E-02B0D96F5FB2}" sibTransId="{A97E2172-57AE-4A1D-88EF-7989FE62C188}"/>
    <dgm:cxn modelId="{E8797A2F-9A5A-4382-8B11-B3D6E0481B13}" type="presOf" srcId="{3DCDA72B-629C-4B43-90DC-4D69B9940D09}" destId="{A2C01D14-5156-4D76-AC2C-A619D131F278}" srcOrd="0" destOrd="0" presId="urn:microsoft.com/office/officeart/2005/8/layout/hierarchy3"/>
    <dgm:cxn modelId="{8A9B8530-0FA1-4495-9502-6A1A2F002590}" srcId="{41B13B2D-3AA7-448A-927C-07DC53B7C65E}" destId="{F9CCA15B-869D-4AD4-AC2D-BAB0430E3829}" srcOrd="0" destOrd="0" parTransId="{EFF7B6CA-B35F-4685-8613-033ECE7589D1}" sibTransId="{C328813B-181D-43B4-914E-A6108C2F9B4F}"/>
    <dgm:cxn modelId="{39430146-FF58-4712-B350-1420B0070199}" srcId="{41B13B2D-3AA7-448A-927C-07DC53B7C65E}" destId="{4922A0C3-3617-4711-8F68-3C6C280DFFAB}" srcOrd="1" destOrd="0" parTransId="{A80DE006-62A1-417B-94DC-00FA1E5E88B5}" sibTransId="{4C7966D4-EB17-4364-A101-A9856BBA0BD1}"/>
    <dgm:cxn modelId="{1FE7B949-E79E-47B9-A742-77851A37418E}" type="presOf" srcId="{02BE2121-4181-4E3C-8962-8EBDE973B9AF}" destId="{4F4C730B-B69D-4501-8814-43560FD5AA77}" srcOrd="0" destOrd="0" presId="urn:microsoft.com/office/officeart/2005/8/layout/hierarchy3"/>
    <dgm:cxn modelId="{C9E8165E-9DB9-4C95-9E6F-A4935F96FD74}" srcId="{41B13B2D-3AA7-448A-927C-07DC53B7C65E}" destId="{EBAB3481-8B58-4EC9-8EC3-0342280A884C}" srcOrd="2" destOrd="0" parTransId="{612DDDCA-4FD9-4C85-998E-26C970716548}" sibTransId="{B38AAF84-A07C-4BEF-9AEE-052F4010AB82}"/>
    <dgm:cxn modelId="{1961E65E-FD10-4AE6-B82D-6683F9F52279}" type="presOf" srcId="{9E1ABA34-DC00-4DEC-9D54-B50C4C665FD4}" destId="{DF42C142-9954-46C4-AA20-15068B442ABD}" srcOrd="0" destOrd="0" presId="urn:microsoft.com/office/officeart/2005/8/layout/hierarchy3"/>
    <dgm:cxn modelId="{622E2C67-4585-4A6E-8CA7-9BFA3B481C1C}" type="presOf" srcId="{193A2CE0-68FC-4586-92FE-6ABB2BD97A3B}" destId="{5D303AAA-4CBF-49A6-B1F5-5E22399E8C48}" srcOrd="0" destOrd="0" presId="urn:microsoft.com/office/officeart/2005/8/layout/hierarchy3"/>
    <dgm:cxn modelId="{D165FA68-3BB9-4207-81AA-FAA6F587715B}" type="presOf" srcId="{0F3616F4-BB05-44D3-83F3-82888830A4E6}" destId="{48A9C191-B0E8-4AB0-8D8D-242A36D7566A}" srcOrd="0" destOrd="0" presId="urn:microsoft.com/office/officeart/2005/8/layout/hierarchy3"/>
    <dgm:cxn modelId="{287B2B71-5557-4BC7-8955-810D85879741}" type="presOf" srcId="{41B13B2D-3AA7-448A-927C-07DC53B7C65E}" destId="{78690787-E3B7-42B3-BCEC-68F7C16154A5}" srcOrd="0" destOrd="0" presId="urn:microsoft.com/office/officeart/2005/8/layout/hierarchy3"/>
    <dgm:cxn modelId="{50A87071-25EC-4422-80CD-918957E57F64}" type="presOf" srcId="{EBAB3481-8B58-4EC9-8EC3-0342280A884C}" destId="{961AFFB1-92EA-4D20-9983-8CF561B58559}" srcOrd="0" destOrd="0" presId="urn:microsoft.com/office/officeart/2005/8/layout/hierarchy3"/>
    <dgm:cxn modelId="{0F22227D-4A40-4951-8BE1-A3BEEB6D47E1}" type="presOf" srcId="{3DCDA72B-629C-4B43-90DC-4D69B9940D09}" destId="{AE1402A5-65E5-4691-90D4-0AB81222AA59}" srcOrd="1" destOrd="0" presId="urn:microsoft.com/office/officeart/2005/8/layout/hierarchy3"/>
    <dgm:cxn modelId="{4F584587-2220-42A9-A28D-CF5CC39CC5B0}" type="presOf" srcId="{2CFA20BB-3FCF-4995-BDFB-797051C862C0}" destId="{1CD7CB4F-FD18-4E66-AD60-D4F7F6B12FBD}" srcOrd="0" destOrd="0" presId="urn:microsoft.com/office/officeart/2005/8/layout/hierarchy3"/>
    <dgm:cxn modelId="{55489D8B-0982-4D4A-84F3-DE98FF97ED0E}" srcId="{3DCDA72B-629C-4B43-90DC-4D69B9940D09}" destId="{2F5BCF79-8CF8-4B18-A329-401CE03B0386}" srcOrd="0" destOrd="0" parTransId="{2CFA20BB-3FCF-4995-BDFB-797051C862C0}" sibTransId="{FA8486D8-C535-4049-9D4B-7BE3367DDE63}"/>
    <dgm:cxn modelId="{2CBE8A99-1E08-48EF-92BB-770B1709F39F}" type="presOf" srcId="{9C695EF0-F54A-49D1-9EBA-E342E8B1714D}" destId="{73B15ADD-B522-461C-BCD9-B52925FEDFF5}" srcOrd="0" destOrd="0" presId="urn:microsoft.com/office/officeart/2005/8/layout/hierarchy3"/>
    <dgm:cxn modelId="{A925B7B1-5CDC-422D-9B89-741963688C48}" type="presOf" srcId="{41B13B2D-3AA7-448A-927C-07DC53B7C65E}" destId="{2766BF1C-4F70-4B0E-BAC9-4C30110954AC}" srcOrd="1" destOrd="0" presId="urn:microsoft.com/office/officeart/2005/8/layout/hierarchy3"/>
    <dgm:cxn modelId="{9F83CEC5-7FAD-4BAE-ADF1-5C6D76345702}" type="presOf" srcId="{EFF7B6CA-B35F-4685-8613-033ECE7589D1}" destId="{3B51BA6E-D1BD-4D8E-ACC2-B5AB00B039FF}" srcOrd="0" destOrd="0" presId="urn:microsoft.com/office/officeart/2005/8/layout/hierarchy3"/>
    <dgm:cxn modelId="{BA12E2C8-6BF2-419B-8BCF-BAD5BF3B8B3F}" type="presOf" srcId="{66D3471E-9001-4B84-A7A4-40AB0C1A179F}" destId="{9D3B6F39-8000-4169-948D-B378DFBD758D}" srcOrd="0" destOrd="0" presId="urn:microsoft.com/office/officeart/2005/8/layout/hierarchy3"/>
    <dgm:cxn modelId="{DE8C9FDC-EA11-4605-8E60-2D0537EA1E92}" type="presOf" srcId="{4922A0C3-3617-4711-8F68-3C6C280DFFAB}" destId="{56A47E9E-53D8-479B-A8AE-E608607F7DD6}" srcOrd="0" destOrd="0" presId="urn:microsoft.com/office/officeart/2005/8/layout/hierarchy3"/>
    <dgm:cxn modelId="{37579FE3-6EAB-4C07-864B-C4A0B5C30805}" srcId="{9E1ABA34-DC00-4DEC-9D54-B50C4C665FD4}" destId="{41B13B2D-3AA7-448A-927C-07DC53B7C65E}" srcOrd="1" destOrd="0" parTransId="{AB5E8E44-DCB0-47C2-B463-CB7BCB897206}" sibTransId="{0E3BD93E-BB74-47F4-A6DF-535B48BB6DFF}"/>
    <dgm:cxn modelId="{E8D347EA-85B8-44BD-BE96-2713F5FC0E40}" type="presOf" srcId="{2F5BCF79-8CF8-4B18-A329-401CE03B0386}" destId="{6EF11B55-7FC0-4231-8C4E-A3C053F156FF}" srcOrd="0" destOrd="0" presId="urn:microsoft.com/office/officeart/2005/8/layout/hierarchy3"/>
    <dgm:cxn modelId="{95496FED-F0E3-41A4-83EF-2186F66D4107}" type="presOf" srcId="{F9CCA15B-869D-4AD4-AC2D-BAB0430E3829}" destId="{F8C342D6-110D-49BD-B1F9-7EF8323C7B13}" srcOrd="0" destOrd="0" presId="urn:microsoft.com/office/officeart/2005/8/layout/hierarchy3"/>
    <dgm:cxn modelId="{099D9BEE-9E18-4B55-838C-DCE6B62493BB}" srcId="{3DCDA72B-629C-4B43-90DC-4D69B9940D09}" destId="{66D3471E-9001-4B84-A7A4-40AB0C1A179F}" srcOrd="1" destOrd="0" parTransId="{193A2CE0-68FC-4586-92FE-6ABB2BD97A3B}" sibTransId="{FE772803-4B4B-49FC-A41C-02B40FFD23C4}"/>
    <dgm:cxn modelId="{3B5822F9-911E-424E-86C8-052BBCF4E0F3}" type="presOf" srcId="{CD5FC4EF-8CC4-4634-8C8E-02B0D96F5FB2}" destId="{14A2A60B-5FFE-40FB-AFD3-086BE1839C52}" srcOrd="0" destOrd="0" presId="urn:microsoft.com/office/officeart/2005/8/layout/hierarchy3"/>
    <dgm:cxn modelId="{E64936FB-B5E6-4D03-B64F-46DC2CB1AA5C}" srcId="{3DCDA72B-629C-4B43-90DC-4D69B9940D09}" destId="{02BE2121-4181-4E3C-8962-8EBDE973B9AF}" srcOrd="3" destOrd="0" parTransId="{9C695EF0-F54A-49D1-9EBA-E342E8B1714D}" sibTransId="{DCA87976-823E-4644-A776-2083B0E7CF66}"/>
    <dgm:cxn modelId="{A9FB2C39-0832-42BB-83E6-37EBC4D2B1E7}" type="presParOf" srcId="{DF42C142-9954-46C4-AA20-15068B442ABD}" destId="{D859EF24-0E30-4FAA-85C8-19AC1875ACEC}" srcOrd="0" destOrd="0" presId="urn:microsoft.com/office/officeart/2005/8/layout/hierarchy3"/>
    <dgm:cxn modelId="{997F4CB9-00CD-4888-A120-222E111E6B73}" type="presParOf" srcId="{D859EF24-0E30-4FAA-85C8-19AC1875ACEC}" destId="{0314D1F6-2852-428F-B710-52A77A3D1BB8}" srcOrd="0" destOrd="0" presId="urn:microsoft.com/office/officeart/2005/8/layout/hierarchy3"/>
    <dgm:cxn modelId="{AF45ECD3-AADC-40BC-99BF-49C37DC13E32}" type="presParOf" srcId="{0314D1F6-2852-428F-B710-52A77A3D1BB8}" destId="{A2C01D14-5156-4D76-AC2C-A619D131F278}" srcOrd="0" destOrd="0" presId="urn:microsoft.com/office/officeart/2005/8/layout/hierarchy3"/>
    <dgm:cxn modelId="{9D67A7AF-4834-48B5-96AE-E23F6CC52DD2}" type="presParOf" srcId="{0314D1F6-2852-428F-B710-52A77A3D1BB8}" destId="{AE1402A5-65E5-4691-90D4-0AB81222AA59}" srcOrd="1" destOrd="0" presId="urn:microsoft.com/office/officeart/2005/8/layout/hierarchy3"/>
    <dgm:cxn modelId="{1F3EF701-26F1-4529-B67E-B095A23D04B3}" type="presParOf" srcId="{D859EF24-0E30-4FAA-85C8-19AC1875ACEC}" destId="{751E8B88-0E15-482A-B577-2F7533E8302B}" srcOrd="1" destOrd="0" presId="urn:microsoft.com/office/officeart/2005/8/layout/hierarchy3"/>
    <dgm:cxn modelId="{36C9B228-3316-4BAB-9E77-11F0B448A3E8}" type="presParOf" srcId="{751E8B88-0E15-482A-B577-2F7533E8302B}" destId="{1CD7CB4F-FD18-4E66-AD60-D4F7F6B12FBD}" srcOrd="0" destOrd="0" presId="urn:microsoft.com/office/officeart/2005/8/layout/hierarchy3"/>
    <dgm:cxn modelId="{6128EAE9-C280-4443-B2DA-9F715D652902}" type="presParOf" srcId="{751E8B88-0E15-482A-B577-2F7533E8302B}" destId="{6EF11B55-7FC0-4231-8C4E-A3C053F156FF}" srcOrd="1" destOrd="0" presId="urn:microsoft.com/office/officeart/2005/8/layout/hierarchy3"/>
    <dgm:cxn modelId="{142BE0DC-BCC8-4DD7-9EC7-8C45CA5D4086}" type="presParOf" srcId="{751E8B88-0E15-482A-B577-2F7533E8302B}" destId="{5D303AAA-4CBF-49A6-B1F5-5E22399E8C48}" srcOrd="2" destOrd="0" presId="urn:microsoft.com/office/officeart/2005/8/layout/hierarchy3"/>
    <dgm:cxn modelId="{0634158E-0D5C-4E02-B9CD-7E7DEEE6C193}" type="presParOf" srcId="{751E8B88-0E15-482A-B577-2F7533E8302B}" destId="{9D3B6F39-8000-4169-948D-B378DFBD758D}" srcOrd="3" destOrd="0" presId="urn:microsoft.com/office/officeart/2005/8/layout/hierarchy3"/>
    <dgm:cxn modelId="{36405EC6-4813-4458-8EC5-ACAD49C81BE8}" type="presParOf" srcId="{751E8B88-0E15-482A-B577-2F7533E8302B}" destId="{14A2A60B-5FFE-40FB-AFD3-086BE1839C52}" srcOrd="4" destOrd="0" presId="urn:microsoft.com/office/officeart/2005/8/layout/hierarchy3"/>
    <dgm:cxn modelId="{D70F6A10-35B1-4CB3-AD4E-87F829EFDCC2}" type="presParOf" srcId="{751E8B88-0E15-482A-B577-2F7533E8302B}" destId="{48A9C191-B0E8-4AB0-8D8D-242A36D7566A}" srcOrd="5" destOrd="0" presId="urn:microsoft.com/office/officeart/2005/8/layout/hierarchy3"/>
    <dgm:cxn modelId="{5B14A7D7-4353-439C-B9D7-D22105806D18}" type="presParOf" srcId="{751E8B88-0E15-482A-B577-2F7533E8302B}" destId="{73B15ADD-B522-461C-BCD9-B52925FEDFF5}" srcOrd="6" destOrd="0" presId="urn:microsoft.com/office/officeart/2005/8/layout/hierarchy3"/>
    <dgm:cxn modelId="{A704BDC9-52C8-4D0D-9CB4-D8B10D117E16}" type="presParOf" srcId="{751E8B88-0E15-482A-B577-2F7533E8302B}" destId="{4F4C730B-B69D-4501-8814-43560FD5AA77}" srcOrd="7" destOrd="0" presId="urn:microsoft.com/office/officeart/2005/8/layout/hierarchy3"/>
    <dgm:cxn modelId="{887E6C7A-827D-480E-B5A4-DB51203E5D5E}" type="presParOf" srcId="{DF42C142-9954-46C4-AA20-15068B442ABD}" destId="{50E4E9C6-3908-4519-AF6E-ED7031E37B9F}" srcOrd="1" destOrd="0" presId="urn:microsoft.com/office/officeart/2005/8/layout/hierarchy3"/>
    <dgm:cxn modelId="{1AD0DA56-0FFC-45C8-8AD3-215091114E3A}" type="presParOf" srcId="{50E4E9C6-3908-4519-AF6E-ED7031E37B9F}" destId="{EBDA6F1C-80FB-4D82-99AD-DDEBA8D0B97D}" srcOrd="0" destOrd="0" presId="urn:microsoft.com/office/officeart/2005/8/layout/hierarchy3"/>
    <dgm:cxn modelId="{B88CF5A8-9686-4AE1-811C-8A5D8FDA89FF}" type="presParOf" srcId="{EBDA6F1C-80FB-4D82-99AD-DDEBA8D0B97D}" destId="{78690787-E3B7-42B3-BCEC-68F7C16154A5}" srcOrd="0" destOrd="0" presId="urn:microsoft.com/office/officeart/2005/8/layout/hierarchy3"/>
    <dgm:cxn modelId="{3DDB95E8-1AAF-44EE-A5C6-055B8D84F4E3}" type="presParOf" srcId="{EBDA6F1C-80FB-4D82-99AD-DDEBA8D0B97D}" destId="{2766BF1C-4F70-4B0E-BAC9-4C30110954AC}" srcOrd="1" destOrd="0" presId="urn:microsoft.com/office/officeart/2005/8/layout/hierarchy3"/>
    <dgm:cxn modelId="{FDF11649-F242-4C38-A0AE-7039D6E664CC}" type="presParOf" srcId="{50E4E9C6-3908-4519-AF6E-ED7031E37B9F}" destId="{4EA1627C-F3E0-474E-816C-37F3DE4FD658}" srcOrd="1" destOrd="0" presId="urn:microsoft.com/office/officeart/2005/8/layout/hierarchy3"/>
    <dgm:cxn modelId="{AB971BA3-23F1-4AD2-80D7-C43C765283E2}" type="presParOf" srcId="{4EA1627C-F3E0-474E-816C-37F3DE4FD658}" destId="{3B51BA6E-D1BD-4D8E-ACC2-B5AB00B039FF}" srcOrd="0" destOrd="0" presId="urn:microsoft.com/office/officeart/2005/8/layout/hierarchy3"/>
    <dgm:cxn modelId="{EF68686C-EDEC-4F7F-B51C-E90F12F768D6}" type="presParOf" srcId="{4EA1627C-F3E0-474E-816C-37F3DE4FD658}" destId="{F8C342D6-110D-49BD-B1F9-7EF8323C7B13}" srcOrd="1" destOrd="0" presId="urn:microsoft.com/office/officeart/2005/8/layout/hierarchy3"/>
    <dgm:cxn modelId="{CBD63091-14AA-4EB8-B9ED-FB270BC6FC25}" type="presParOf" srcId="{4EA1627C-F3E0-474E-816C-37F3DE4FD658}" destId="{9CE2706B-4CF8-4A53-8D22-80CA2AD47ABC}" srcOrd="2" destOrd="0" presId="urn:microsoft.com/office/officeart/2005/8/layout/hierarchy3"/>
    <dgm:cxn modelId="{F9ABEA79-5981-4336-AECE-9CC7D8BA6E54}" type="presParOf" srcId="{4EA1627C-F3E0-474E-816C-37F3DE4FD658}" destId="{56A47E9E-53D8-479B-A8AE-E608607F7DD6}" srcOrd="3" destOrd="0" presId="urn:microsoft.com/office/officeart/2005/8/layout/hierarchy3"/>
    <dgm:cxn modelId="{C58E2297-79FB-4A29-BB5E-B4BE2663DA2B}" type="presParOf" srcId="{4EA1627C-F3E0-474E-816C-37F3DE4FD658}" destId="{CEFB254C-D020-4CEB-9586-DF161F5C411C}" srcOrd="4" destOrd="0" presId="urn:microsoft.com/office/officeart/2005/8/layout/hierarchy3"/>
    <dgm:cxn modelId="{2E65DDD1-9A95-4FFB-AC03-1D9B27E78FC1}" type="presParOf" srcId="{4EA1627C-F3E0-474E-816C-37F3DE4FD658}" destId="{961AFFB1-92EA-4D20-9983-8CF561B58559}"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F35B0F-0FF1-464B-A609-6941A2910F50}" type="doc">
      <dgm:prSet loTypeId="urn:microsoft.com/office/officeart/2009/3/layout/HorizontalOrganizationChart" loCatId="hierarchy" qsTypeId="urn:microsoft.com/office/officeart/2005/8/quickstyle/simple3" qsCatId="simple" csTypeId="urn:microsoft.com/office/officeart/2005/8/colors/colorful3" csCatId="colorful" phldr="1"/>
      <dgm:spPr/>
      <dgm:t>
        <a:bodyPr/>
        <a:lstStyle/>
        <a:p>
          <a:endParaRPr lang="ru-RU"/>
        </a:p>
      </dgm:t>
    </dgm:pt>
    <dgm:pt modelId="{176622A8-D2ED-41D1-A502-14B965B775C7}">
      <dgm:prSet phldrT="[Текст]" custT="1"/>
      <dgm:spPr/>
      <dgm:t>
        <a:bodyPr/>
        <a:lstStyle/>
        <a:p>
          <a:r>
            <a:rPr lang="ru-RU" sz="1800" dirty="0"/>
            <a:t>Движение</a:t>
          </a:r>
        </a:p>
      </dgm:t>
    </dgm:pt>
    <dgm:pt modelId="{F637C7B2-9D70-4271-B72A-54AD83CA90DC}" type="parTrans" cxnId="{1131B1D1-0899-4FB3-ADC2-866C34226376}">
      <dgm:prSet/>
      <dgm:spPr/>
      <dgm:t>
        <a:bodyPr/>
        <a:lstStyle/>
        <a:p>
          <a:endParaRPr lang="ru-RU" sz="1800"/>
        </a:p>
      </dgm:t>
    </dgm:pt>
    <dgm:pt modelId="{8AE6C78A-AFF9-41CF-9429-85FD454414C7}" type="sibTrans" cxnId="{1131B1D1-0899-4FB3-ADC2-866C34226376}">
      <dgm:prSet/>
      <dgm:spPr/>
      <dgm:t>
        <a:bodyPr/>
        <a:lstStyle/>
        <a:p>
          <a:endParaRPr lang="ru-RU" sz="1800"/>
        </a:p>
      </dgm:t>
    </dgm:pt>
    <dgm:pt modelId="{367E8070-41A2-4D41-9139-75873C6E5EDF}">
      <dgm:prSet phldrT="[Текст]" custT="1"/>
      <dgm:spPr/>
      <dgm:t>
        <a:bodyPr/>
        <a:lstStyle/>
        <a:p>
          <a:r>
            <a:rPr lang="ru-RU" sz="1800" dirty="0"/>
            <a:t>Шагом</a:t>
          </a:r>
        </a:p>
      </dgm:t>
    </dgm:pt>
    <dgm:pt modelId="{74CF12AC-EC36-4D72-9C20-4C47A9220FF0}" type="parTrans" cxnId="{4F3C33D7-79B6-4C1C-877E-637D79661396}">
      <dgm:prSet/>
      <dgm:spPr/>
      <dgm:t>
        <a:bodyPr/>
        <a:lstStyle/>
        <a:p>
          <a:endParaRPr lang="ru-RU" sz="1800"/>
        </a:p>
      </dgm:t>
    </dgm:pt>
    <dgm:pt modelId="{F9FEB379-E948-4BFC-AC4D-8F873B54BEE6}" type="sibTrans" cxnId="{4F3C33D7-79B6-4C1C-877E-637D79661396}">
      <dgm:prSet/>
      <dgm:spPr/>
      <dgm:t>
        <a:bodyPr/>
        <a:lstStyle/>
        <a:p>
          <a:endParaRPr lang="ru-RU" sz="1800"/>
        </a:p>
      </dgm:t>
    </dgm:pt>
    <dgm:pt modelId="{BB139FF7-ECE1-4DF4-B6D3-C789AE95AE4E}">
      <dgm:prSet phldrT="[Текст]" custT="1"/>
      <dgm:spPr/>
      <dgm:t>
        <a:bodyPr/>
        <a:lstStyle/>
        <a:p>
          <a:r>
            <a:rPr lang="ru-RU" sz="1800" dirty="0"/>
            <a:t>Строевой</a:t>
          </a:r>
        </a:p>
      </dgm:t>
    </dgm:pt>
    <dgm:pt modelId="{E8513B48-6AE5-4DF6-977C-64DEEE89DE58}" type="parTrans" cxnId="{72728203-4CAA-4B42-ADB1-3D5285E13489}">
      <dgm:prSet/>
      <dgm:spPr/>
      <dgm:t>
        <a:bodyPr/>
        <a:lstStyle/>
        <a:p>
          <a:endParaRPr lang="ru-RU" sz="1800"/>
        </a:p>
      </dgm:t>
    </dgm:pt>
    <dgm:pt modelId="{56FEA514-47EE-4A76-ACC1-15819A79623B}" type="sibTrans" cxnId="{72728203-4CAA-4B42-ADB1-3D5285E13489}">
      <dgm:prSet/>
      <dgm:spPr/>
      <dgm:t>
        <a:bodyPr/>
        <a:lstStyle/>
        <a:p>
          <a:endParaRPr lang="ru-RU" sz="1800"/>
        </a:p>
      </dgm:t>
    </dgm:pt>
    <dgm:pt modelId="{13491DDE-A8AA-466D-B644-4137D7B29CE1}">
      <dgm:prSet custT="1"/>
      <dgm:spPr/>
      <dgm:t>
        <a:bodyPr/>
        <a:lstStyle/>
        <a:p>
          <a:r>
            <a:rPr lang="ru-RU" sz="1800" dirty="0"/>
            <a:t>Движение шагом осуществляется с темпом 110 - 120 шагов в минуту. Размер шага - 70 - 80 см.</a:t>
          </a:r>
        </a:p>
      </dgm:t>
    </dgm:pt>
    <dgm:pt modelId="{3AB6F2C7-4A83-4F31-9FCD-867FD22A7D35}" type="parTrans" cxnId="{9AD62D7A-663F-4C89-B9F3-F0F5F82B7D02}">
      <dgm:prSet/>
      <dgm:spPr/>
      <dgm:t>
        <a:bodyPr/>
        <a:lstStyle/>
        <a:p>
          <a:endParaRPr lang="ru-RU" sz="1800"/>
        </a:p>
      </dgm:t>
    </dgm:pt>
    <dgm:pt modelId="{CFE9E9D6-18CE-4535-A06B-C02A08398D68}" type="sibTrans" cxnId="{9AD62D7A-663F-4C89-B9F3-F0F5F82B7D02}">
      <dgm:prSet/>
      <dgm:spPr/>
      <dgm:t>
        <a:bodyPr/>
        <a:lstStyle/>
        <a:p>
          <a:endParaRPr lang="ru-RU" sz="1800"/>
        </a:p>
      </dgm:t>
    </dgm:pt>
    <dgm:pt modelId="{A39F63CE-55A7-4B10-B6DC-A4EB830F852A}">
      <dgm:prSet phldrT="[Текст]" custT="1"/>
      <dgm:spPr/>
      <dgm:t>
        <a:bodyPr/>
        <a:lstStyle/>
        <a:p>
          <a:r>
            <a:rPr lang="ru-RU" sz="1800" dirty="0"/>
            <a:t>Походный</a:t>
          </a:r>
        </a:p>
      </dgm:t>
    </dgm:pt>
    <dgm:pt modelId="{4C337A0B-B371-4EAF-BEE4-5291ADCF8BE7}" type="sibTrans" cxnId="{BB4F67D8-2C19-4D54-8F54-133124E909CF}">
      <dgm:prSet/>
      <dgm:spPr/>
      <dgm:t>
        <a:bodyPr/>
        <a:lstStyle/>
        <a:p>
          <a:endParaRPr lang="ru-RU" sz="1800"/>
        </a:p>
      </dgm:t>
    </dgm:pt>
    <dgm:pt modelId="{D11A64F5-99F4-424F-9FC2-D59E24CE035B}" type="parTrans" cxnId="{BB4F67D8-2C19-4D54-8F54-133124E909CF}">
      <dgm:prSet/>
      <dgm:spPr/>
      <dgm:t>
        <a:bodyPr/>
        <a:lstStyle/>
        <a:p>
          <a:endParaRPr lang="ru-RU" sz="1800"/>
        </a:p>
      </dgm:t>
    </dgm:pt>
    <dgm:pt modelId="{09A1D0BD-2969-40C1-B644-9AE966CD610B}">
      <dgm:prSet custT="1"/>
      <dgm:spPr/>
      <dgm:t>
        <a:bodyPr/>
        <a:lstStyle/>
        <a:p>
          <a:r>
            <a:rPr lang="ru-RU" sz="1800" dirty="0"/>
            <a:t>Движение шагом осуществляется с темпом 110 - 120 шагов в минуту. Размер шага - 70 - 80 см.</a:t>
          </a:r>
        </a:p>
      </dgm:t>
    </dgm:pt>
    <dgm:pt modelId="{83E44B76-2733-4508-B95C-11A8602BECA6}" type="parTrans" cxnId="{F6D4EFFE-1E74-49FC-893A-4DC73D9A251F}">
      <dgm:prSet/>
      <dgm:spPr/>
      <dgm:t>
        <a:bodyPr/>
        <a:lstStyle/>
        <a:p>
          <a:endParaRPr lang="ru-RU" sz="1800"/>
        </a:p>
      </dgm:t>
    </dgm:pt>
    <dgm:pt modelId="{04819FDD-75CC-44F2-9D40-643338433A28}" type="sibTrans" cxnId="{F6D4EFFE-1E74-49FC-893A-4DC73D9A251F}">
      <dgm:prSet/>
      <dgm:spPr/>
      <dgm:t>
        <a:bodyPr/>
        <a:lstStyle/>
        <a:p>
          <a:endParaRPr lang="ru-RU" sz="1800"/>
        </a:p>
      </dgm:t>
    </dgm:pt>
    <dgm:pt modelId="{F1411D7A-B79E-41A4-80BD-06A347C58103}">
      <dgm:prSet custT="1"/>
      <dgm:spPr/>
      <dgm:t>
        <a:bodyPr/>
        <a:lstStyle/>
        <a:p>
          <a:r>
            <a:rPr lang="ru-RU" sz="1800" dirty="0"/>
            <a:t>Бегом</a:t>
          </a:r>
        </a:p>
      </dgm:t>
    </dgm:pt>
    <dgm:pt modelId="{C76F5A81-5F77-4CFA-925D-149012945F7A}" type="parTrans" cxnId="{7787EF07-10E0-44D8-9B17-44D0A572D831}">
      <dgm:prSet/>
      <dgm:spPr/>
      <dgm:t>
        <a:bodyPr/>
        <a:lstStyle/>
        <a:p>
          <a:endParaRPr lang="ru-RU" sz="1800"/>
        </a:p>
      </dgm:t>
    </dgm:pt>
    <dgm:pt modelId="{9569F0C7-A7BB-4DEB-9608-A3632D56BADD}" type="sibTrans" cxnId="{7787EF07-10E0-44D8-9B17-44D0A572D831}">
      <dgm:prSet/>
      <dgm:spPr/>
      <dgm:t>
        <a:bodyPr/>
        <a:lstStyle/>
        <a:p>
          <a:endParaRPr lang="ru-RU" sz="1800"/>
        </a:p>
      </dgm:t>
    </dgm:pt>
    <dgm:pt modelId="{09F5889E-C046-4708-ABC3-D6891782F9E4}">
      <dgm:prSet custT="1"/>
      <dgm:spPr/>
      <dgm:t>
        <a:bodyPr/>
        <a:lstStyle/>
        <a:p>
          <a:r>
            <a:rPr lang="ru-RU" sz="1800"/>
            <a:t>Движение бегом осуществляется с темпом 165 - 180 шагов в минуту. Размер шага - 85 - 90 см.</a:t>
          </a:r>
        </a:p>
      </dgm:t>
    </dgm:pt>
    <dgm:pt modelId="{00484F1B-10FB-4F0C-A04E-C6FD8C07CC0C}" type="parTrans" cxnId="{601CB3F0-0BD1-4967-A828-0F8C3E1732C4}">
      <dgm:prSet/>
      <dgm:spPr/>
      <dgm:t>
        <a:bodyPr/>
        <a:lstStyle/>
        <a:p>
          <a:endParaRPr lang="ru-RU" sz="1800"/>
        </a:p>
      </dgm:t>
    </dgm:pt>
    <dgm:pt modelId="{ADE1A0F2-3FB2-4F4B-A295-AA10A93F6ADA}" type="sibTrans" cxnId="{601CB3F0-0BD1-4967-A828-0F8C3E1732C4}">
      <dgm:prSet/>
      <dgm:spPr/>
      <dgm:t>
        <a:bodyPr/>
        <a:lstStyle/>
        <a:p>
          <a:endParaRPr lang="ru-RU" sz="1800"/>
        </a:p>
      </dgm:t>
    </dgm:pt>
    <dgm:pt modelId="{A7BB40A9-BA34-4B9F-877A-7383A7EBA561}" type="pres">
      <dgm:prSet presAssocID="{BDF35B0F-0FF1-464B-A609-6941A2910F50}" presName="hierChild1" presStyleCnt="0">
        <dgm:presLayoutVars>
          <dgm:orgChart val="1"/>
          <dgm:chPref val="1"/>
          <dgm:dir/>
          <dgm:animOne val="branch"/>
          <dgm:animLvl val="lvl"/>
          <dgm:resizeHandles/>
        </dgm:presLayoutVars>
      </dgm:prSet>
      <dgm:spPr/>
    </dgm:pt>
    <dgm:pt modelId="{1306DC3A-46F1-40E3-8E7A-8498CC32A4BA}" type="pres">
      <dgm:prSet presAssocID="{176622A8-D2ED-41D1-A502-14B965B775C7}" presName="hierRoot1" presStyleCnt="0">
        <dgm:presLayoutVars>
          <dgm:hierBranch val="init"/>
        </dgm:presLayoutVars>
      </dgm:prSet>
      <dgm:spPr/>
    </dgm:pt>
    <dgm:pt modelId="{B9F7D957-37EF-4619-8B2D-7F3A272B1DF3}" type="pres">
      <dgm:prSet presAssocID="{176622A8-D2ED-41D1-A502-14B965B775C7}" presName="rootComposite1" presStyleCnt="0"/>
      <dgm:spPr/>
    </dgm:pt>
    <dgm:pt modelId="{33941E0F-341E-4904-BBAF-798A0BE56C75}" type="pres">
      <dgm:prSet presAssocID="{176622A8-D2ED-41D1-A502-14B965B775C7}" presName="rootText1" presStyleLbl="node0" presStyleIdx="0" presStyleCnt="1" custScaleX="80552" custScaleY="225509">
        <dgm:presLayoutVars>
          <dgm:chPref val="3"/>
        </dgm:presLayoutVars>
      </dgm:prSet>
      <dgm:spPr/>
    </dgm:pt>
    <dgm:pt modelId="{470EBD23-1B2C-42B4-87E6-91D3E4C6A9DE}" type="pres">
      <dgm:prSet presAssocID="{176622A8-D2ED-41D1-A502-14B965B775C7}" presName="rootConnector1" presStyleLbl="node1" presStyleIdx="0" presStyleCnt="0"/>
      <dgm:spPr/>
    </dgm:pt>
    <dgm:pt modelId="{D40695CB-4349-4850-A7F0-35334E6F43DF}" type="pres">
      <dgm:prSet presAssocID="{176622A8-D2ED-41D1-A502-14B965B775C7}" presName="hierChild2" presStyleCnt="0"/>
      <dgm:spPr/>
    </dgm:pt>
    <dgm:pt modelId="{7BDC595F-D8C6-4678-9A01-F47503B45F85}" type="pres">
      <dgm:prSet presAssocID="{74CF12AC-EC36-4D72-9C20-4C47A9220FF0}" presName="Name64" presStyleLbl="parChTrans1D2" presStyleIdx="0" presStyleCnt="2"/>
      <dgm:spPr/>
    </dgm:pt>
    <dgm:pt modelId="{9296BCC1-9AE4-463B-B142-44A88CA29F5C}" type="pres">
      <dgm:prSet presAssocID="{367E8070-41A2-4D41-9139-75873C6E5EDF}" presName="hierRoot2" presStyleCnt="0">
        <dgm:presLayoutVars>
          <dgm:hierBranch val="init"/>
        </dgm:presLayoutVars>
      </dgm:prSet>
      <dgm:spPr/>
    </dgm:pt>
    <dgm:pt modelId="{B223B224-7D6C-4464-8C68-BCA7251BEB39}" type="pres">
      <dgm:prSet presAssocID="{367E8070-41A2-4D41-9139-75873C6E5EDF}" presName="rootComposite" presStyleCnt="0"/>
      <dgm:spPr/>
    </dgm:pt>
    <dgm:pt modelId="{F9A85625-3A0E-45AC-B315-51CF14BA8633}" type="pres">
      <dgm:prSet presAssocID="{367E8070-41A2-4D41-9139-75873C6E5EDF}" presName="rootText" presStyleLbl="node2" presStyleIdx="0" presStyleCnt="2" custScaleX="80552" custScaleY="225509">
        <dgm:presLayoutVars>
          <dgm:chPref val="3"/>
        </dgm:presLayoutVars>
      </dgm:prSet>
      <dgm:spPr/>
    </dgm:pt>
    <dgm:pt modelId="{9F1AF4B9-870E-409D-85EB-08417248C980}" type="pres">
      <dgm:prSet presAssocID="{367E8070-41A2-4D41-9139-75873C6E5EDF}" presName="rootConnector" presStyleLbl="node2" presStyleIdx="0" presStyleCnt="2"/>
      <dgm:spPr/>
    </dgm:pt>
    <dgm:pt modelId="{7FFAE06F-ED64-4C3B-935E-04F10E383C6D}" type="pres">
      <dgm:prSet presAssocID="{367E8070-41A2-4D41-9139-75873C6E5EDF}" presName="hierChild4" presStyleCnt="0"/>
      <dgm:spPr/>
    </dgm:pt>
    <dgm:pt modelId="{7D98F099-8CF7-42D9-A7EC-B73C50426604}" type="pres">
      <dgm:prSet presAssocID="{E8513B48-6AE5-4DF6-977C-64DEEE89DE58}" presName="Name64" presStyleLbl="parChTrans1D3" presStyleIdx="0" presStyleCnt="3"/>
      <dgm:spPr/>
    </dgm:pt>
    <dgm:pt modelId="{3B269351-FC22-4E68-833D-C03ECFAFDC73}" type="pres">
      <dgm:prSet presAssocID="{BB139FF7-ECE1-4DF4-B6D3-C789AE95AE4E}" presName="hierRoot2" presStyleCnt="0">
        <dgm:presLayoutVars>
          <dgm:hierBranch val="init"/>
        </dgm:presLayoutVars>
      </dgm:prSet>
      <dgm:spPr/>
    </dgm:pt>
    <dgm:pt modelId="{B78923E8-5803-4854-B0E8-8CC7CED832DB}" type="pres">
      <dgm:prSet presAssocID="{BB139FF7-ECE1-4DF4-B6D3-C789AE95AE4E}" presName="rootComposite" presStyleCnt="0"/>
      <dgm:spPr/>
    </dgm:pt>
    <dgm:pt modelId="{A1BB87A3-019D-4883-81FA-D993015CD0CD}" type="pres">
      <dgm:prSet presAssocID="{BB139FF7-ECE1-4DF4-B6D3-C789AE95AE4E}" presName="rootText" presStyleLbl="node3" presStyleIdx="0" presStyleCnt="3" custScaleY="225509">
        <dgm:presLayoutVars>
          <dgm:chPref val="3"/>
        </dgm:presLayoutVars>
      </dgm:prSet>
      <dgm:spPr/>
    </dgm:pt>
    <dgm:pt modelId="{D247B41B-FCFC-4690-B7B6-258066E9E5D6}" type="pres">
      <dgm:prSet presAssocID="{BB139FF7-ECE1-4DF4-B6D3-C789AE95AE4E}" presName="rootConnector" presStyleLbl="node3" presStyleIdx="0" presStyleCnt="3"/>
      <dgm:spPr/>
    </dgm:pt>
    <dgm:pt modelId="{7FE6D13D-637D-45DF-8265-13D9E1E8C0FE}" type="pres">
      <dgm:prSet presAssocID="{BB139FF7-ECE1-4DF4-B6D3-C789AE95AE4E}" presName="hierChild4" presStyleCnt="0"/>
      <dgm:spPr/>
    </dgm:pt>
    <dgm:pt modelId="{B852DC53-CAF0-46EE-AC98-63756A54DCE1}" type="pres">
      <dgm:prSet presAssocID="{3AB6F2C7-4A83-4F31-9FCD-867FD22A7D35}" presName="Name64" presStyleLbl="parChTrans1D4" presStyleIdx="0" presStyleCnt="2"/>
      <dgm:spPr/>
    </dgm:pt>
    <dgm:pt modelId="{9D897039-B61A-4774-8750-8D27F209AD13}" type="pres">
      <dgm:prSet presAssocID="{13491DDE-A8AA-466D-B644-4137D7B29CE1}" presName="hierRoot2" presStyleCnt="0">
        <dgm:presLayoutVars>
          <dgm:hierBranch val="init"/>
        </dgm:presLayoutVars>
      </dgm:prSet>
      <dgm:spPr/>
    </dgm:pt>
    <dgm:pt modelId="{764CEFA7-3981-4760-A02B-190D4920B1BE}" type="pres">
      <dgm:prSet presAssocID="{13491DDE-A8AA-466D-B644-4137D7B29CE1}" presName="rootComposite" presStyleCnt="0"/>
      <dgm:spPr/>
    </dgm:pt>
    <dgm:pt modelId="{51D8D4A3-1E17-4045-B051-CD9B6A4B98A9}" type="pres">
      <dgm:prSet presAssocID="{13491DDE-A8AA-466D-B644-4137D7B29CE1}" presName="rootText" presStyleLbl="node4" presStyleIdx="0" presStyleCnt="2" custScaleY="225509">
        <dgm:presLayoutVars>
          <dgm:chPref val="3"/>
        </dgm:presLayoutVars>
      </dgm:prSet>
      <dgm:spPr/>
    </dgm:pt>
    <dgm:pt modelId="{30E22B16-6433-450B-AE08-C704742B81EC}" type="pres">
      <dgm:prSet presAssocID="{13491DDE-A8AA-466D-B644-4137D7B29CE1}" presName="rootConnector" presStyleLbl="node4" presStyleIdx="0" presStyleCnt="2"/>
      <dgm:spPr/>
    </dgm:pt>
    <dgm:pt modelId="{C98C4DFE-E4D9-4BC3-9EB2-30D8F05CCD8B}" type="pres">
      <dgm:prSet presAssocID="{13491DDE-A8AA-466D-B644-4137D7B29CE1}" presName="hierChild4" presStyleCnt="0"/>
      <dgm:spPr/>
    </dgm:pt>
    <dgm:pt modelId="{7F474596-88C9-4511-9561-B0CF31C07315}" type="pres">
      <dgm:prSet presAssocID="{13491DDE-A8AA-466D-B644-4137D7B29CE1}" presName="hierChild5" presStyleCnt="0"/>
      <dgm:spPr/>
    </dgm:pt>
    <dgm:pt modelId="{DD206C53-D4B5-4522-9E0C-77C169FA4881}" type="pres">
      <dgm:prSet presAssocID="{BB139FF7-ECE1-4DF4-B6D3-C789AE95AE4E}" presName="hierChild5" presStyleCnt="0"/>
      <dgm:spPr/>
    </dgm:pt>
    <dgm:pt modelId="{6C1F2AAB-0034-4A78-B0B6-CA68239FE585}" type="pres">
      <dgm:prSet presAssocID="{D11A64F5-99F4-424F-9FC2-D59E24CE035B}" presName="Name64" presStyleLbl="parChTrans1D3" presStyleIdx="1" presStyleCnt="3"/>
      <dgm:spPr/>
    </dgm:pt>
    <dgm:pt modelId="{8B057968-F3BB-44EF-A9B8-D4A73C76D8A5}" type="pres">
      <dgm:prSet presAssocID="{A39F63CE-55A7-4B10-B6DC-A4EB830F852A}" presName="hierRoot2" presStyleCnt="0">
        <dgm:presLayoutVars>
          <dgm:hierBranch val="init"/>
        </dgm:presLayoutVars>
      </dgm:prSet>
      <dgm:spPr/>
    </dgm:pt>
    <dgm:pt modelId="{BF75C0FF-24D8-4571-9D07-15134AED6FF8}" type="pres">
      <dgm:prSet presAssocID="{A39F63CE-55A7-4B10-B6DC-A4EB830F852A}" presName="rootComposite" presStyleCnt="0"/>
      <dgm:spPr/>
    </dgm:pt>
    <dgm:pt modelId="{704F8982-DF12-4142-8539-4C3CF1DBE998}" type="pres">
      <dgm:prSet presAssocID="{A39F63CE-55A7-4B10-B6DC-A4EB830F852A}" presName="rootText" presStyleLbl="node3" presStyleIdx="1" presStyleCnt="3" custScaleY="225509">
        <dgm:presLayoutVars>
          <dgm:chPref val="3"/>
        </dgm:presLayoutVars>
      </dgm:prSet>
      <dgm:spPr/>
    </dgm:pt>
    <dgm:pt modelId="{5BBD8180-27C0-4292-997E-F151AA954A18}" type="pres">
      <dgm:prSet presAssocID="{A39F63CE-55A7-4B10-B6DC-A4EB830F852A}" presName="rootConnector" presStyleLbl="node3" presStyleIdx="1" presStyleCnt="3"/>
      <dgm:spPr/>
    </dgm:pt>
    <dgm:pt modelId="{221C5C43-3502-4716-B3CE-0B4AA94A7A37}" type="pres">
      <dgm:prSet presAssocID="{A39F63CE-55A7-4B10-B6DC-A4EB830F852A}" presName="hierChild4" presStyleCnt="0"/>
      <dgm:spPr/>
    </dgm:pt>
    <dgm:pt modelId="{09740F09-7664-4CC7-927E-F548052F73A5}" type="pres">
      <dgm:prSet presAssocID="{83E44B76-2733-4508-B95C-11A8602BECA6}" presName="Name64" presStyleLbl="parChTrans1D4" presStyleIdx="1" presStyleCnt="2"/>
      <dgm:spPr/>
    </dgm:pt>
    <dgm:pt modelId="{F023AA7E-B404-45DF-A67F-E539CAF62C0A}" type="pres">
      <dgm:prSet presAssocID="{09A1D0BD-2969-40C1-B644-9AE966CD610B}" presName="hierRoot2" presStyleCnt="0">
        <dgm:presLayoutVars>
          <dgm:hierBranch val="init"/>
        </dgm:presLayoutVars>
      </dgm:prSet>
      <dgm:spPr/>
    </dgm:pt>
    <dgm:pt modelId="{3318AF37-14B3-41B7-85E8-113D32CB4A17}" type="pres">
      <dgm:prSet presAssocID="{09A1D0BD-2969-40C1-B644-9AE966CD610B}" presName="rootComposite" presStyleCnt="0"/>
      <dgm:spPr/>
    </dgm:pt>
    <dgm:pt modelId="{CB10D047-34F8-4A38-BFD9-05AC76962907}" type="pres">
      <dgm:prSet presAssocID="{09A1D0BD-2969-40C1-B644-9AE966CD610B}" presName="rootText" presStyleLbl="node4" presStyleIdx="1" presStyleCnt="2" custScaleY="225509">
        <dgm:presLayoutVars>
          <dgm:chPref val="3"/>
        </dgm:presLayoutVars>
      </dgm:prSet>
      <dgm:spPr/>
    </dgm:pt>
    <dgm:pt modelId="{832B4BBC-12F8-4473-9C9C-1057067943F6}" type="pres">
      <dgm:prSet presAssocID="{09A1D0BD-2969-40C1-B644-9AE966CD610B}" presName="rootConnector" presStyleLbl="node4" presStyleIdx="1" presStyleCnt="2"/>
      <dgm:spPr/>
    </dgm:pt>
    <dgm:pt modelId="{88E783ED-417F-4728-A8A6-BC35CD0A1699}" type="pres">
      <dgm:prSet presAssocID="{09A1D0BD-2969-40C1-B644-9AE966CD610B}" presName="hierChild4" presStyleCnt="0"/>
      <dgm:spPr/>
    </dgm:pt>
    <dgm:pt modelId="{A570139D-3249-4815-B090-4E3B8D3DB800}" type="pres">
      <dgm:prSet presAssocID="{09A1D0BD-2969-40C1-B644-9AE966CD610B}" presName="hierChild5" presStyleCnt="0"/>
      <dgm:spPr/>
    </dgm:pt>
    <dgm:pt modelId="{4F446512-E9D4-4E3A-99A7-E9BD100C3740}" type="pres">
      <dgm:prSet presAssocID="{A39F63CE-55A7-4B10-B6DC-A4EB830F852A}" presName="hierChild5" presStyleCnt="0"/>
      <dgm:spPr/>
    </dgm:pt>
    <dgm:pt modelId="{7D938DF3-9BB3-4312-9EB7-3DA32A25272F}" type="pres">
      <dgm:prSet presAssocID="{367E8070-41A2-4D41-9139-75873C6E5EDF}" presName="hierChild5" presStyleCnt="0"/>
      <dgm:spPr/>
    </dgm:pt>
    <dgm:pt modelId="{827A779F-8FC8-4E2E-A051-CEC86136703B}" type="pres">
      <dgm:prSet presAssocID="{C76F5A81-5F77-4CFA-925D-149012945F7A}" presName="Name64" presStyleLbl="parChTrans1D2" presStyleIdx="1" presStyleCnt="2"/>
      <dgm:spPr/>
    </dgm:pt>
    <dgm:pt modelId="{B784E0DC-56CC-4CC6-B0CB-D8AFF1B38949}" type="pres">
      <dgm:prSet presAssocID="{F1411D7A-B79E-41A4-80BD-06A347C58103}" presName="hierRoot2" presStyleCnt="0">
        <dgm:presLayoutVars>
          <dgm:hierBranch val="init"/>
        </dgm:presLayoutVars>
      </dgm:prSet>
      <dgm:spPr/>
    </dgm:pt>
    <dgm:pt modelId="{C26930B5-37B8-4810-ADFD-9315393EADC1}" type="pres">
      <dgm:prSet presAssocID="{F1411D7A-B79E-41A4-80BD-06A347C58103}" presName="rootComposite" presStyleCnt="0"/>
      <dgm:spPr/>
    </dgm:pt>
    <dgm:pt modelId="{A8432F5A-92C8-4643-BAAE-ED60BCF11DEC}" type="pres">
      <dgm:prSet presAssocID="{F1411D7A-B79E-41A4-80BD-06A347C58103}" presName="rootText" presStyleLbl="node2" presStyleIdx="1" presStyleCnt="2" custScaleX="80552" custScaleY="225509">
        <dgm:presLayoutVars>
          <dgm:chPref val="3"/>
        </dgm:presLayoutVars>
      </dgm:prSet>
      <dgm:spPr/>
    </dgm:pt>
    <dgm:pt modelId="{05213FC1-BD15-4171-A47B-1A55EC03383D}" type="pres">
      <dgm:prSet presAssocID="{F1411D7A-B79E-41A4-80BD-06A347C58103}" presName="rootConnector" presStyleLbl="node2" presStyleIdx="1" presStyleCnt="2"/>
      <dgm:spPr/>
    </dgm:pt>
    <dgm:pt modelId="{98393AB7-C5B2-47D7-A045-CA40B7B26D22}" type="pres">
      <dgm:prSet presAssocID="{F1411D7A-B79E-41A4-80BD-06A347C58103}" presName="hierChild4" presStyleCnt="0"/>
      <dgm:spPr/>
    </dgm:pt>
    <dgm:pt modelId="{FB8293E2-E55C-40E5-A53B-35F3C179652D}" type="pres">
      <dgm:prSet presAssocID="{00484F1B-10FB-4F0C-A04E-C6FD8C07CC0C}" presName="Name64" presStyleLbl="parChTrans1D3" presStyleIdx="2" presStyleCnt="3"/>
      <dgm:spPr/>
    </dgm:pt>
    <dgm:pt modelId="{35E7E66B-49E7-4FB9-9F28-09B00AA8EE4C}" type="pres">
      <dgm:prSet presAssocID="{09F5889E-C046-4708-ABC3-D6891782F9E4}" presName="hierRoot2" presStyleCnt="0">
        <dgm:presLayoutVars>
          <dgm:hierBranch val="init"/>
        </dgm:presLayoutVars>
      </dgm:prSet>
      <dgm:spPr/>
    </dgm:pt>
    <dgm:pt modelId="{51FD5B98-72B6-4C93-9E36-5CF252CC7AB3}" type="pres">
      <dgm:prSet presAssocID="{09F5889E-C046-4708-ABC3-D6891782F9E4}" presName="rootComposite" presStyleCnt="0"/>
      <dgm:spPr/>
    </dgm:pt>
    <dgm:pt modelId="{6C1CC887-506F-4606-8D08-6FBF9AC01A76}" type="pres">
      <dgm:prSet presAssocID="{09F5889E-C046-4708-ABC3-D6891782F9E4}" presName="rootText" presStyleLbl="node3" presStyleIdx="2" presStyleCnt="3" custScaleY="225509">
        <dgm:presLayoutVars>
          <dgm:chPref val="3"/>
        </dgm:presLayoutVars>
      </dgm:prSet>
      <dgm:spPr/>
    </dgm:pt>
    <dgm:pt modelId="{BEE4DECF-DD6E-4856-89D2-527C2B17C322}" type="pres">
      <dgm:prSet presAssocID="{09F5889E-C046-4708-ABC3-D6891782F9E4}" presName="rootConnector" presStyleLbl="node3" presStyleIdx="2" presStyleCnt="3"/>
      <dgm:spPr/>
    </dgm:pt>
    <dgm:pt modelId="{CEAB1BFC-F1DB-492D-A33A-3CC1D9BB074F}" type="pres">
      <dgm:prSet presAssocID="{09F5889E-C046-4708-ABC3-D6891782F9E4}" presName="hierChild4" presStyleCnt="0"/>
      <dgm:spPr/>
    </dgm:pt>
    <dgm:pt modelId="{ADC0F59A-33ED-4479-8036-9B51244AD5A6}" type="pres">
      <dgm:prSet presAssocID="{09F5889E-C046-4708-ABC3-D6891782F9E4}" presName="hierChild5" presStyleCnt="0"/>
      <dgm:spPr/>
    </dgm:pt>
    <dgm:pt modelId="{82503496-10A0-4B3F-8455-102CF0CF5666}" type="pres">
      <dgm:prSet presAssocID="{F1411D7A-B79E-41A4-80BD-06A347C58103}" presName="hierChild5" presStyleCnt="0"/>
      <dgm:spPr/>
    </dgm:pt>
    <dgm:pt modelId="{E64C9576-9F28-40D5-B835-D73DDEF488B6}" type="pres">
      <dgm:prSet presAssocID="{176622A8-D2ED-41D1-A502-14B965B775C7}" presName="hierChild3" presStyleCnt="0"/>
      <dgm:spPr/>
    </dgm:pt>
  </dgm:ptLst>
  <dgm:cxnLst>
    <dgm:cxn modelId="{72728203-4CAA-4B42-ADB1-3D5285E13489}" srcId="{367E8070-41A2-4D41-9139-75873C6E5EDF}" destId="{BB139FF7-ECE1-4DF4-B6D3-C789AE95AE4E}" srcOrd="0" destOrd="0" parTransId="{E8513B48-6AE5-4DF6-977C-64DEEE89DE58}" sibTransId="{56FEA514-47EE-4A76-ACC1-15819A79623B}"/>
    <dgm:cxn modelId="{5E6D2405-7013-44C3-BA9F-66E231E8BD85}" type="presOf" srcId="{09F5889E-C046-4708-ABC3-D6891782F9E4}" destId="{BEE4DECF-DD6E-4856-89D2-527C2B17C322}" srcOrd="1" destOrd="0" presId="urn:microsoft.com/office/officeart/2009/3/layout/HorizontalOrganizationChart"/>
    <dgm:cxn modelId="{7787EF07-10E0-44D8-9B17-44D0A572D831}" srcId="{176622A8-D2ED-41D1-A502-14B965B775C7}" destId="{F1411D7A-B79E-41A4-80BD-06A347C58103}" srcOrd="1" destOrd="0" parTransId="{C76F5A81-5F77-4CFA-925D-149012945F7A}" sibTransId="{9569F0C7-A7BB-4DEB-9608-A3632D56BADD}"/>
    <dgm:cxn modelId="{D9DCAE08-E457-4B17-9BF1-93B620FF5DD5}" type="presOf" srcId="{09A1D0BD-2969-40C1-B644-9AE966CD610B}" destId="{832B4BBC-12F8-4473-9C9C-1057067943F6}" srcOrd="1" destOrd="0" presId="urn:microsoft.com/office/officeart/2009/3/layout/HorizontalOrganizationChart"/>
    <dgm:cxn modelId="{9CBA160E-2994-41BB-838C-DE8E3D509091}" type="presOf" srcId="{D11A64F5-99F4-424F-9FC2-D59E24CE035B}" destId="{6C1F2AAB-0034-4A78-B0B6-CA68239FE585}" srcOrd="0" destOrd="0" presId="urn:microsoft.com/office/officeart/2009/3/layout/HorizontalOrganizationChart"/>
    <dgm:cxn modelId="{9F20BE15-6AE1-45E6-BED8-1E2404335AD3}" type="presOf" srcId="{13491DDE-A8AA-466D-B644-4137D7B29CE1}" destId="{30E22B16-6433-450B-AE08-C704742B81EC}" srcOrd="1" destOrd="0" presId="urn:microsoft.com/office/officeart/2009/3/layout/HorizontalOrganizationChart"/>
    <dgm:cxn modelId="{80F84D17-0E6E-4AF6-B9ED-49D678F9A7FD}" type="presOf" srcId="{176622A8-D2ED-41D1-A502-14B965B775C7}" destId="{33941E0F-341E-4904-BBAF-798A0BE56C75}" srcOrd="0" destOrd="0" presId="urn:microsoft.com/office/officeart/2009/3/layout/HorizontalOrganizationChart"/>
    <dgm:cxn modelId="{5D4D5624-E523-4E45-AA09-CA7EF6A7642B}" type="presOf" srcId="{3AB6F2C7-4A83-4F31-9FCD-867FD22A7D35}" destId="{B852DC53-CAF0-46EE-AC98-63756A54DCE1}" srcOrd="0" destOrd="0" presId="urn:microsoft.com/office/officeart/2009/3/layout/HorizontalOrganizationChart"/>
    <dgm:cxn modelId="{13BAC324-ECC0-4EA3-9FCF-A15570623748}" type="presOf" srcId="{09A1D0BD-2969-40C1-B644-9AE966CD610B}" destId="{CB10D047-34F8-4A38-BFD9-05AC76962907}" srcOrd="0" destOrd="0" presId="urn:microsoft.com/office/officeart/2009/3/layout/HorizontalOrganizationChart"/>
    <dgm:cxn modelId="{CFC21653-2E6A-43C0-8393-C5A0A54AFD46}" type="presOf" srcId="{A39F63CE-55A7-4B10-B6DC-A4EB830F852A}" destId="{5BBD8180-27C0-4292-997E-F151AA954A18}" srcOrd="1" destOrd="0" presId="urn:microsoft.com/office/officeart/2009/3/layout/HorizontalOrganizationChart"/>
    <dgm:cxn modelId="{9AD62D7A-663F-4C89-B9F3-F0F5F82B7D02}" srcId="{BB139FF7-ECE1-4DF4-B6D3-C789AE95AE4E}" destId="{13491DDE-A8AA-466D-B644-4137D7B29CE1}" srcOrd="0" destOrd="0" parTransId="{3AB6F2C7-4A83-4F31-9FCD-867FD22A7D35}" sibTransId="{CFE9E9D6-18CE-4535-A06B-C02A08398D68}"/>
    <dgm:cxn modelId="{C9425589-59EF-47A2-AB68-AFF71B465B2A}" type="presOf" srcId="{A39F63CE-55A7-4B10-B6DC-A4EB830F852A}" destId="{704F8982-DF12-4142-8539-4C3CF1DBE998}" srcOrd="0" destOrd="0" presId="urn:microsoft.com/office/officeart/2009/3/layout/HorizontalOrganizationChart"/>
    <dgm:cxn modelId="{8983348E-9385-4964-AC8D-D53CD12B7FF2}" type="presOf" srcId="{09F5889E-C046-4708-ABC3-D6891782F9E4}" destId="{6C1CC887-506F-4606-8D08-6FBF9AC01A76}" srcOrd="0" destOrd="0" presId="urn:microsoft.com/office/officeart/2009/3/layout/HorizontalOrganizationChart"/>
    <dgm:cxn modelId="{67350096-6790-417A-B088-47DC7EDD5612}" type="presOf" srcId="{367E8070-41A2-4D41-9139-75873C6E5EDF}" destId="{F9A85625-3A0E-45AC-B315-51CF14BA8633}" srcOrd="0" destOrd="0" presId="urn:microsoft.com/office/officeart/2009/3/layout/HorizontalOrganizationChart"/>
    <dgm:cxn modelId="{242E97A1-2D4A-4B28-AE00-2A669D6B7DFD}" type="presOf" srcId="{BB139FF7-ECE1-4DF4-B6D3-C789AE95AE4E}" destId="{A1BB87A3-019D-4883-81FA-D993015CD0CD}" srcOrd="0" destOrd="0" presId="urn:microsoft.com/office/officeart/2009/3/layout/HorizontalOrganizationChart"/>
    <dgm:cxn modelId="{6E5AA1AC-2CB0-47BA-AA60-7CB49559F983}" type="presOf" srcId="{F1411D7A-B79E-41A4-80BD-06A347C58103}" destId="{A8432F5A-92C8-4643-BAAE-ED60BCF11DEC}" srcOrd="0" destOrd="0" presId="urn:microsoft.com/office/officeart/2009/3/layout/HorizontalOrganizationChart"/>
    <dgm:cxn modelId="{92CF7DB8-C689-465A-B6A2-EC787040E552}" type="presOf" srcId="{13491DDE-A8AA-466D-B644-4137D7B29CE1}" destId="{51D8D4A3-1E17-4045-B051-CD9B6A4B98A9}" srcOrd="0" destOrd="0" presId="urn:microsoft.com/office/officeart/2009/3/layout/HorizontalOrganizationChart"/>
    <dgm:cxn modelId="{5A8CA4C5-5B84-4227-8443-34FF15323CD4}" type="presOf" srcId="{74CF12AC-EC36-4D72-9C20-4C47A9220FF0}" destId="{7BDC595F-D8C6-4678-9A01-F47503B45F85}" srcOrd="0" destOrd="0" presId="urn:microsoft.com/office/officeart/2009/3/layout/HorizontalOrganizationChart"/>
    <dgm:cxn modelId="{D961F1C7-703A-4B9B-8447-0EDBF99322AF}" type="presOf" srcId="{F1411D7A-B79E-41A4-80BD-06A347C58103}" destId="{05213FC1-BD15-4171-A47B-1A55EC03383D}" srcOrd="1" destOrd="0" presId="urn:microsoft.com/office/officeart/2009/3/layout/HorizontalOrganizationChart"/>
    <dgm:cxn modelId="{CD1D51CA-CB7E-4333-8CFD-648F6457B6C3}" type="presOf" srcId="{C76F5A81-5F77-4CFA-925D-149012945F7A}" destId="{827A779F-8FC8-4E2E-A051-CEC86136703B}" srcOrd="0" destOrd="0" presId="urn:microsoft.com/office/officeart/2009/3/layout/HorizontalOrganizationChart"/>
    <dgm:cxn modelId="{AD515ECE-258E-44AD-B3DA-254EFDA41ACB}" type="presOf" srcId="{83E44B76-2733-4508-B95C-11A8602BECA6}" destId="{09740F09-7664-4CC7-927E-F548052F73A5}" srcOrd="0" destOrd="0" presId="urn:microsoft.com/office/officeart/2009/3/layout/HorizontalOrganizationChart"/>
    <dgm:cxn modelId="{1131B1D1-0899-4FB3-ADC2-866C34226376}" srcId="{BDF35B0F-0FF1-464B-A609-6941A2910F50}" destId="{176622A8-D2ED-41D1-A502-14B965B775C7}" srcOrd="0" destOrd="0" parTransId="{F637C7B2-9D70-4271-B72A-54AD83CA90DC}" sibTransId="{8AE6C78A-AFF9-41CF-9429-85FD454414C7}"/>
    <dgm:cxn modelId="{4F3C33D7-79B6-4C1C-877E-637D79661396}" srcId="{176622A8-D2ED-41D1-A502-14B965B775C7}" destId="{367E8070-41A2-4D41-9139-75873C6E5EDF}" srcOrd="0" destOrd="0" parTransId="{74CF12AC-EC36-4D72-9C20-4C47A9220FF0}" sibTransId="{F9FEB379-E948-4BFC-AC4D-8F873B54BEE6}"/>
    <dgm:cxn modelId="{BB4F67D8-2C19-4D54-8F54-133124E909CF}" srcId="{367E8070-41A2-4D41-9139-75873C6E5EDF}" destId="{A39F63CE-55A7-4B10-B6DC-A4EB830F852A}" srcOrd="1" destOrd="0" parTransId="{D11A64F5-99F4-424F-9FC2-D59E24CE035B}" sibTransId="{4C337A0B-B371-4EAF-BEE4-5291ADCF8BE7}"/>
    <dgm:cxn modelId="{1B90A5DD-FD8F-4F94-8550-025EDB52B021}" type="presOf" srcId="{367E8070-41A2-4D41-9139-75873C6E5EDF}" destId="{9F1AF4B9-870E-409D-85EB-08417248C980}" srcOrd="1" destOrd="0" presId="urn:microsoft.com/office/officeart/2009/3/layout/HorizontalOrganizationChart"/>
    <dgm:cxn modelId="{CF417DDF-C1D7-4D75-8A39-79F8652B9819}" type="presOf" srcId="{BB139FF7-ECE1-4DF4-B6D3-C789AE95AE4E}" destId="{D247B41B-FCFC-4690-B7B6-258066E9E5D6}" srcOrd="1" destOrd="0" presId="urn:microsoft.com/office/officeart/2009/3/layout/HorizontalOrganizationChart"/>
    <dgm:cxn modelId="{D1B4B5E2-AD6F-48A0-BD8F-9BD1B9CFFC77}" type="presOf" srcId="{E8513B48-6AE5-4DF6-977C-64DEEE89DE58}" destId="{7D98F099-8CF7-42D9-A7EC-B73C50426604}" srcOrd="0" destOrd="0" presId="urn:microsoft.com/office/officeart/2009/3/layout/HorizontalOrganizationChart"/>
    <dgm:cxn modelId="{601CB3F0-0BD1-4967-A828-0F8C3E1732C4}" srcId="{F1411D7A-B79E-41A4-80BD-06A347C58103}" destId="{09F5889E-C046-4708-ABC3-D6891782F9E4}" srcOrd="0" destOrd="0" parTransId="{00484F1B-10FB-4F0C-A04E-C6FD8C07CC0C}" sibTransId="{ADE1A0F2-3FB2-4F4B-A295-AA10A93F6ADA}"/>
    <dgm:cxn modelId="{56FFB2F9-F5C4-42E9-8FBA-DA48E5BD489A}" type="presOf" srcId="{BDF35B0F-0FF1-464B-A609-6941A2910F50}" destId="{A7BB40A9-BA34-4B9F-877A-7383A7EBA561}" srcOrd="0" destOrd="0" presId="urn:microsoft.com/office/officeart/2009/3/layout/HorizontalOrganizationChart"/>
    <dgm:cxn modelId="{8999C6FD-2C85-45E4-B960-34EFFBCC1EA9}" type="presOf" srcId="{176622A8-D2ED-41D1-A502-14B965B775C7}" destId="{470EBD23-1B2C-42B4-87E6-91D3E4C6A9DE}" srcOrd="1" destOrd="0" presId="urn:microsoft.com/office/officeart/2009/3/layout/HorizontalOrganizationChart"/>
    <dgm:cxn modelId="{F6D4EFFE-1E74-49FC-893A-4DC73D9A251F}" srcId="{A39F63CE-55A7-4B10-B6DC-A4EB830F852A}" destId="{09A1D0BD-2969-40C1-B644-9AE966CD610B}" srcOrd="0" destOrd="0" parTransId="{83E44B76-2733-4508-B95C-11A8602BECA6}" sibTransId="{04819FDD-75CC-44F2-9D40-643338433A28}"/>
    <dgm:cxn modelId="{42E50AFF-5C56-4623-86C2-CF9ED4948435}" type="presOf" srcId="{00484F1B-10FB-4F0C-A04E-C6FD8C07CC0C}" destId="{FB8293E2-E55C-40E5-A53B-35F3C179652D}" srcOrd="0" destOrd="0" presId="urn:microsoft.com/office/officeart/2009/3/layout/HorizontalOrganizationChart"/>
    <dgm:cxn modelId="{FD385378-CDD3-4CE1-8AB6-F9E7437E95B8}" type="presParOf" srcId="{A7BB40A9-BA34-4B9F-877A-7383A7EBA561}" destId="{1306DC3A-46F1-40E3-8E7A-8498CC32A4BA}" srcOrd="0" destOrd="0" presId="urn:microsoft.com/office/officeart/2009/3/layout/HorizontalOrganizationChart"/>
    <dgm:cxn modelId="{FFD96334-C409-425C-BF7E-1B33634FB9C6}" type="presParOf" srcId="{1306DC3A-46F1-40E3-8E7A-8498CC32A4BA}" destId="{B9F7D957-37EF-4619-8B2D-7F3A272B1DF3}" srcOrd="0" destOrd="0" presId="urn:microsoft.com/office/officeart/2009/3/layout/HorizontalOrganizationChart"/>
    <dgm:cxn modelId="{04B10BE2-0782-4661-9C2C-C2E36D19F761}" type="presParOf" srcId="{B9F7D957-37EF-4619-8B2D-7F3A272B1DF3}" destId="{33941E0F-341E-4904-BBAF-798A0BE56C75}" srcOrd="0" destOrd="0" presId="urn:microsoft.com/office/officeart/2009/3/layout/HorizontalOrganizationChart"/>
    <dgm:cxn modelId="{F84139C9-8861-4B48-A986-E20AFD2F5976}" type="presParOf" srcId="{B9F7D957-37EF-4619-8B2D-7F3A272B1DF3}" destId="{470EBD23-1B2C-42B4-87E6-91D3E4C6A9DE}" srcOrd="1" destOrd="0" presId="urn:microsoft.com/office/officeart/2009/3/layout/HorizontalOrganizationChart"/>
    <dgm:cxn modelId="{75CBAD35-2F6B-4E18-9890-42F3F67ABC39}" type="presParOf" srcId="{1306DC3A-46F1-40E3-8E7A-8498CC32A4BA}" destId="{D40695CB-4349-4850-A7F0-35334E6F43DF}" srcOrd="1" destOrd="0" presId="urn:microsoft.com/office/officeart/2009/3/layout/HorizontalOrganizationChart"/>
    <dgm:cxn modelId="{061D541D-E93E-466E-ADC0-B4973184D1E8}" type="presParOf" srcId="{D40695CB-4349-4850-A7F0-35334E6F43DF}" destId="{7BDC595F-D8C6-4678-9A01-F47503B45F85}" srcOrd="0" destOrd="0" presId="urn:microsoft.com/office/officeart/2009/3/layout/HorizontalOrganizationChart"/>
    <dgm:cxn modelId="{DDFD609B-4991-4A31-B922-856041D7FC03}" type="presParOf" srcId="{D40695CB-4349-4850-A7F0-35334E6F43DF}" destId="{9296BCC1-9AE4-463B-B142-44A88CA29F5C}" srcOrd="1" destOrd="0" presId="urn:microsoft.com/office/officeart/2009/3/layout/HorizontalOrganizationChart"/>
    <dgm:cxn modelId="{43A9B334-8394-49D8-9E86-447D6AC1EF46}" type="presParOf" srcId="{9296BCC1-9AE4-463B-B142-44A88CA29F5C}" destId="{B223B224-7D6C-4464-8C68-BCA7251BEB39}" srcOrd="0" destOrd="0" presId="urn:microsoft.com/office/officeart/2009/3/layout/HorizontalOrganizationChart"/>
    <dgm:cxn modelId="{6A1312B8-93D0-4C46-A2C0-A206E87FFBBE}" type="presParOf" srcId="{B223B224-7D6C-4464-8C68-BCA7251BEB39}" destId="{F9A85625-3A0E-45AC-B315-51CF14BA8633}" srcOrd="0" destOrd="0" presId="urn:microsoft.com/office/officeart/2009/3/layout/HorizontalOrganizationChart"/>
    <dgm:cxn modelId="{8E977841-D2D8-4705-93CD-1630E1A89776}" type="presParOf" srcId="{B223B224-7D6C-4464-8C68-BCA7251BEB39}" destId="{9F1AF4B9-870E-409D-85EB-08417248C980}" srcOrd="1" destOrd="0" presId="urn:microsoft.com/office/officeart/2009/3/layout/HorizontalOrganizationChart"/>
    <dgm:cxn modelId="{2E3B0102-0929-4711-AECD-9A0F0E030E36}" type="presParOf" srcId="{9296BCC1-9AE4-463B-B142-44A88CA29F5C}" destId="{7FFAE06F-ED64-4C3B-935E-04F10E383C6D}" srcOrd="1" destOrd="0" presId="urn:microsoft.com/office/officeart/2009/3/layout/HorizontalOrganizationChart"/>
    <dgm:cxn modelId="{04FFFD6A-96CF-42AB-A11F-FFCCDFB076DF}" type="presParOf" srcId="{7FFAE06F-ED64-4C3B-935E-04F10E383C6D}" destId="{7D98F099-8CF7-42D9-A7EC-B73C50426604}" srcOrd="0" destOrd="0" presId="urn:microsoft.com/office/officeart/2009/3/layout/HorizontalOrganizationChart"/>
    <dgm:cxn modelId="{BC8E4223-3E3B-48D0-998D-9C67B6F2732D}" type="presParOf" srcId="{7FFAE06F-ED64-4C3B-935E-04F10E383C6D}" destId="{3B269351-FC22-4E68-833D-C03ECFAFDC73}" srcOrd="1" destOrd="0" presId="urn:microsoft.com/office/officeart/2009/3/layout/HorizontalOrganizationChart"/>
    <dgm:cxn modelId="{C5C04C80-BFB7-48DA-9FB3-2C087E2C1713}" type="presParOf" srcId="{3B269351-FC22-4E68-833D-C03ECFAFDC73}" destId="{B78923E8-5803-4854-B0E8-8CC7CED832DB}" srcOrd="0" destOrd="0" presId="urn:microsoft.com/office/officeart/2009/3/layout/HorizontalOrganizationChart"/>
    <dgm:cxn modelId="{5E125AFF-793A-405C-9D3D-3AF09DCF898D}" type="presParOf" srcId="{B78923E8-5803-4854-B0E8-8CC7CED832DB}" destId="{A1BB87A3-019D-4883-81FA-D993015CD0CD}" srcOrd="0" destOrd="0" presId="urn:microsoft.com/office/officeart/2009/3/layout/HorizontalOrganizationChart"/>
    <dgm:cxn modelId="{D7A7668A-61B7-4EB4-A677-DC107632085E}" type="presParOf" srcId="{B78923E8-5803-4854-B0E8-8CC7CED832DB}" destId="{D247B41B-FCFC-4690-B7B6-258066E9E5D6}" srcOrd="1" destOrd="0" presId="urn:microsoft.com/office/officeart/2009/3/layout/HorizontalOrganizationChart"/>
    <dgm:cxn modelId="{B1F67672-404A-4944-8BB4-D809AB675A7A}" type="presParOf" srcId="{3B269351-FC22-4E68-833D-C03ECFAFDC73}" destId="{7FE6D13D-637D-45DF-8265-13D9E1E8C0FE}" srcOrd="1" destOrd="0" presId="urn:microsoft.com/office/officeart/2009/3/layout/HorizontalOrganizationChart"/>
    <dgm:cxn modelId="{896B9EDE-966F-482C-82AB-FE7F730C0F82}" type="presParOf" srcId="{7FE6D13D-637D-45DF-8265-13D9E1E8C0FE}" destId="{B852DC53-CAF0-46EE-AC98-63756A54DCE1}" srcOrd="0" destOrd="0" presId="urn:microsoft.com/office/officeart/2009/3/layout/HorizontalOrganizationChart"/>
    <dgm:cxn modelId="{A2BC80C4-1894-45EC-8AEB-42AB376C1516}" type="presParOf" srcId="{7FE6D13D-637D-45DF-8265-13D9E1E8C0FE}" destId="{9D897039-B61A-4774-8750-8D27F209AD13}" srcOrd="1" destOrd="0" presId="urn:microsoft.com/office/officeart/2009/3/layout/HorizontalOrganizationChart"/>
    <dgm:cxn modelId="{962B246D-8EF7-4EF8-AB58-BE5C65C30DB7}" type="presParOf" srcId="{9D897039-B61A-4774-8750-8D27F209AD13}" destId="{764CEFA7-3981-4760-A02B-190D4920B1BE}" srcOrd="0" destOrd="0" presId="urn:microsoft.com/office/officeart/2009/3/layout/HorizontalOrganizationChart"/>
    <dgm:cxn modelId="{04A6F2E1-2599-4C3D-AB1B-F3CCB017D091}" type="presParOf" srcId="{764CEFA7-3981-4760-A02B-190D4920B1BE}" destId="{51D8D4A3-1E17-4045-B051-CD9B6A4B98A9}" srcOrd="0" destOrd="0" presId="urn:microsoft.com/office/officeart/2009/3/layout/HorizontalOrganizationChart"/>
    <dgm:cxn modelId="{1CAED90A-9C11-49B7-827C-E6B937E0BDF9}" type="presParOf" srcId="{764CEFA7-3981-4760-A02B-190D4920B1BE}" destId="{30E22B16-6433-450B-AE08-C704742B81EC}" srcOrd="1" destOrd="0" presId="urn:microsoft.com/office/officeart/2009/3/layout/HorizontalOrganizationChart"/>
    <dgm:cxn modelId="{7D4D954A-EF80-4144-9C85-FD5D278D84BA}" type="presParOf" srcId="{9D897039-B61A-4774-8750-8D27F209AD13}" destId="{C98C4DFE-E4D9-4BC3-9EB2-30D8F05CCD8B}" srcOrd="1" destOrd="0" presId="urn:microsoft.com/office/officeart/2009/3/layout/HorizontalOrganizationChart"/>
    <dgm:cxn modelId="{B3AB74E4-1FD1-4A2D-AB5A-37C2EAD10CDB}" type="presParOf" srcId="{9D897039-B61A-4774-8750-8D27F209AD13}" destId="{7F474596-88C9-4511-9561-B0CF31C07315}" srcOrd="2" destOrd="0" presId="urn:microsoft.com/office/officeart/2009/3/layout/HorizontalOrganizationChart"/>
    <dgm:cxn modelId="{4891DA78-BC56-427E-A42C-44246AF6E60A}" type="presParOf" srcId="{3B269351-FC22-4E68-833D-C03ECFAFDC73}" destId="{DD206C53-D4B5-4522-9E0C-77C169FA4881}" srcOrd="2" destOrd="0" presId="urn:microsoft.com/office/officeart/2009/3/layout/HorizontalOrganizationChart"/>
    <dgm:cxn modelId="{69BDD42E-5EC7-43F2-B64D-A985A55F90CC}" type="presParOf" srcId="{7FFAE06F-ED64-4C3B-935E-04F10E383C6D}" destId="{6C1F2AAB-0034-4A78-B0B6-CA68239FE585}" srcOrd="2" destOrd="0" presId="urn:microsoft.com/office/officeart/2009/3/layout/HorizontalOrganizationChart"/>
    <dgm:cxn modelId="{8E6367F3-9981-4495-99A0-05AA07420A06}" type="presParOf" srcId="{7FFAE06F-ED64-4C3B-935E-04F10E383C6D}" destId="{8B057968-F3BB-44EF-A9B8-D4A73C76D8A5}" srcOrd="3" destOrd="0" presId="urn:microsoft.com/office/officeart/2009/3/layout/HorizontalOrganizationChart"/>
    <dgm:cxn modelId="{8C2DAA48-FCC9-4788-9BD5-85F54FD7099F}" type="presParOf" srcId="{8B057968-F3BB-44EF-A9B8-D4A73C76D8A5}" destId="{BF75C0FF-24D8-4571-9D07-15134AED6FF8}" srcOrd="0" destOrd="0" presId="urn:microsoft.com/office/officeart/2009/3/layout/HorizontalOrganizationChart"/>
    <dgm:cxn modelId="{AB1CFA67-0299-4BB7-BE3C-C3DDB2BF9A7F}" type="presParOf" srcId="{BF75C0FF-24D8-4571-9D07-15134AED6FF8}" destId="{704F8982-DF12-4142-8539-4C3CF1DBE998}" srcOrd="0" destOrd="0" presId="urn:microsoft.com/office/officeart/2009/3/layout/HorizontalOrganizationChart"/>
    <dgm:cxn modelId="{A8008DB8-C054-4B5F-814D-AF55FC0F7010}" type="presParOf" srcId="{BF75C0FF-24D8-4571-9D07-15134AED6FF8}" destId="{5BBD8180-27C0-4292-997E-F151AA954A18}" srcOrd="1" destOrd="0" presId="urn:microsoft.com/office/officeart/2009/3/layout/HorizontalOrganizationChart"/>
    <dgm:cxn modelId="{D7856E11-90AC-4290-A9CC-85DF896E2AC6}" type="presParOf" srcId="{8B057968-F3BB-44EF-A9B8-D4A73C76D8A5}" destId="{221C5C43-3502-4716-B3CE-0B4AA94A7A37}" srcOrd="1" destOrd="0" presId="urn:microsoft.com/office/officeart/2009/3/layout/HorizontalOrganizationChart"/>
    <dgm:cxn modelId="{9E7A8795-D531-45C3-A254-F242F2A74F29}" type="presParOf" srcId="{221C5C43-3502-4716-B3CE-0B4AA94A7A37}" destId="{09740F09-7664-4CC7-927E-F548052F73A5}" srcOrd="0" destOrd="0" presId="urn:microsoft.com/office/officeart/2009/3/layout/HorizontalOrganizationChart"/>
    <dgm:cxn modelId="{9E6CCD44-BA4A-4FF5-B2BB-68C273CCD4D2}" type="presParOf" srcId="{221C5C43-3502-4716-B3CE-0B4AA94A7A37}" destId="{F023AA7E-B404-45DF-A67F-E539CAF62C0A}" srcOrd="1" destOrd="0" presId="urn:microsoft.com/office/officeart/2009/3/layout/HorizontalOrganizationChart"/>
    <dgm:cxn modelId="{418F242A-6298-41A6-8942-EB5889197C53}" type="presParOf" srcId="{F023AA7E-B404-45DF-A67F-E539CAF62C0A}" destId="{3318AF37-14B3-41B7-85E8-113D32CB4A17}" srcOrd="0" destOrd="0" presId="urn:microsoft.com/office/officeart/2009/3/layout/HorizontalOrganizationChart"/>
    <dgm:cxn modelId="{7EB9F67D-8ED4-4F27-9C08-A2DC0488DD6C}" type="presParOf" srcId="{3318AF37-14B3-41B7-85E8-113D32CB4A17}" destId="{CB10D047-34F8-4A38-BFD9-05AC76962907}" srcOrd="0" destOrd="0" presId="urn:microsoft.com/office/officeart/2009/3/layout/HorizontalOrganizationChart"/>
    <dgm:cxn modelId="{A655DC06-4EAC-4AFB-B7ED-69D3C8C6F59E}" type="presParOf" srcId="{3318AF37-14B3-41B7-85E8-113D32CB4A17}" destId="{832B4BBC-12F8-4473-9C9C-1057067943F6}" srcOrd="1" destOrd="0" presId="urn:microsoft.com/office/officeart/2009/3/layout/HorizontalOrganizationChart"/>
    <dgm:cxn modelId="{BEEA76BB-1E4A-43AC-B846-391C67B0FFAF}" type="presParOf" srcId="{F023AA7E-B404-45DF-A67F-E539CAF62C0A}" destId="{88E783ED-417F-4728-A8A6-BC35CD0A1699}" srcOrd="1" destOrd="0" presId="urn:microsoft.com/office/officeart/2009/3/layout/HorizontalOrganizationChart"/>
    <dgm:cxn modelId="{F1B728F4-F94C-409D-BFD7-A51F75A8EA92}" type="presParOf" srcId="{F023AA7E-B404-45DF-A67F-E539CAF62C0A}" destId="{A570139D-3249-4815-B090-4E3B8D3DB800}" srcOrd="2" destOrd="0" presId="urn:microsoft.com/office/officeart/2009/3/layout/HorizontalOrganizationChart"/>
    <dgm:cxn modelId="{A5D8A936-212F-4F3B-A22C-1867B4462DB6}" type="presParOf" srcId="{8B057968-F3BB-44EF-A9B8-D4A73C76D8A5}" destId="{4F446512-E9D4-4E3A-99A7-E9BD100C3740}" srcOrd="2" destOrd="0" presId="urn:microsoft.com/office/officeart/2009/3/layout/HorizontalOrganizationChart"/>
    <dgm:cxn modelId="{76ECAE26-BD95-4B08-884E-D75F4D301488}" type="presParOf" srcId="{9296BCC1-9AE4-463B-B142-44A88CA29F5C}" destId="{7D938DF3-9BB3-4312-9EB7-3DA32A25272F}" srcOrd="2" destOrd="0" presId="urn:microsoft.com/office/officeart/2009/3/layout/HorizontalOrganizationChart"/>
    <dgm:cxn modelId="{E8DF07FA-FC5B-4929-AC39-43B5F1C1CC1C}" type="presParOf" srcId="{D40695CB-4349-4850-A7F0-35334E6F43DF}" destId="{827A779F-8FC8-4E2E-A051-CEC86136703B}" srcOrd="2" destOrd="0" presId="urn:microsoft.com/office/officeart/2009/3/layout/HorizontalOrganizationChart"/>
    <dgm:cxn modelId="{26D83A14-16D9-4CA7-8FFA-88EC1FD5F54F}" type="presParOf" srcId="{D40695CB-4349-4850-A7F0-35334E6F43DF}" destId="{B784E0DC-56CC-4CC6-B0CB-D8AFF1B38949}" srcOrd="3" destOrd="0" presId="urn:microsoft.com/office/officeart/2009/3/layout/HorizontalOrganizationChart"/>
    <dgm:cxn modelId="{98E45870-C7C5-47E1-8BB2-8AE202EF9523}" type="presParOf" srcId="{B784E0DC-56CC-4CC6-B0CB-D8AFF1B38949}" destId="{C26930B5-37B8-4810-ADFD-9315393EADC1}" srcOrd="0" destOrd="0" presId="urn:microsoft.com/office/officeart/2009/3/layout/HorizontalOrganizationChart"/>
    <dgm:cxn modelId="{3F63C6A3-7208-41D5-B45F-CD586C57E155}" type="presParOf" srcId="{C26930B5-37B8-4810-ADFD-9315393EADC1}" destId="{A8432F5A-92C8-4643-BAAE-ED60BCF11DEC}" srcOrd="0" destOrd="0" presId="urn:microsoft.com/office/officeart/2009/3/layout/HorizontalOrganizationChart"/>
    <dgm:cxn modelId="{08B280C9-52B0-49BA-B3CE-6D57598ADD06}" type="presParOf" srcId="{C26930B5-37B8-4810-ADFD-9315393EADC1}" destId="{05213FC1-BD15-4171-A47B-1A55EC03383D}" srcOrd="1" destOrd="0" presId="urn:microsoft.com/office/officeart/2009/3/layout/HorizontalOrganizationChart"/>
    <dgm:cxn modelId="{4608150A-C587-4BED-9359-C85B64E1B554}" type="presParOf" srcId="{B784E0DC-56CC-4CC6-B0CB-D8AFF1B38949}" destId="{98393AB7-C5B2-47D7-A045-CA40B7B26D22}" srcOrd="1" destOrd="0" presId="urn:microsoft.com/office/officeart/2009/3/layout/HorizontalOrganizationChart"/>
    <dgm:cxn modelId="{1EAD0A07-EC4A-4098-A0DA-4E0DD6BD8A90}" type="presParOf" srcId="{98393AB7-C5B2-47D7-A045-CA40B7B26D22}" destId="{FB8293E2-E55C-40E5-A53B-35F3C179652D}" srcOrd="0" destOrd="0" presId="urn:microsoft.com/office/officeart/2009/3/layout/HorizontalOrganizationChart"/>
    <dgm:cxn modelId="{49D9C1EB-1062-4686-AE21-BA2821BE8C17}" type="presParOf" srcId="{98393AB7-C5B2-47D7-A045-CA40B7B26D22}" destId="{35E7E66B-49E7-4FB9-9F28-09B00AA8EE4C}" srcOrd="1" destOrd="0" presId="urn:microsoft.com/office/officeart/2009/3/layout/HorizontalOrganizationChart"/>
    <dgm:cxn modelId="{76D7992D-A03B-4FDE-9859-020198E0273F}" type="presParOf" srcId="{35E7E66B-49E7-4FB9-9F28-09B00AA8EE4C}" destId="{51FD5B98-72B6-4C93-9E36-5CF252CC7AB3}" srcOrd="0" destOrd="0" presId="urn:microsoft.com/office/officeart/2009/3/layout/HorizontalOrganizationChart"/>
    <dgm:cxn modelId="{3D7C5032-C304-4B62-85F8-118A6B575C38}" type="presParOf" srcId="{51FD5B98-72B6-4C93-9E36-5CF252CC7AB3}" destId="{6C1CC887-506F-4606-8D08-6FBF9AC01A76}" srcOrd="0" destOrd="0" presId="urn:microsoft.com/office/officeart/2009/3/layout/HorizontalOrganizationChart"/>
    <dgm:cxn modelId="{57564795-16CE-4A38-9C94-FAE981450434}" type="presParOf" srcId="{51FD5B98-72B6-4C93-9E36-5CF252CC7AB3}" destId="{BEE4DECF-DD6E-4856-89D2-527C2B17C322}" srcOrd="1" destOrd="0" presId="urn:microsoft.com/office/officeart/2009/3/layout/HorizontalOrganizationChart"/>
    <dgm:cxn modelId="{384D3D6B-8144-4DAF-8B78-12225FB7264C}" type="presParOf" srcId="{35E7E66B-49E7-4FB9-9F28-09B00AA8EE4C}" destId="{CEAB1BFC-F1DB-492D-A33A-3CC1D9BB074F}" srcOrd="1" destOrd="0" presId="urn:microsoft.com/office/officeart/2009/3/layout/HorizontalOrganizationChart"/>
    <dgm:cxn modelId="{0F0F9C68-F60E-48E1-A883-97785B314C10}" type="presParOf" srcId="{35E7E66B-49E7-4FB9-9F28-09B00AA8EE4C}" destId="{ADC0F59A-33ED-4479-8036-9B51244AD5A6}" srcOrd="2" destOrd="0" presId="urn:microsoft.com/office/officeart/2009/3/layout/HorizontalOrganizationChart"/>
    <dgm:cxn modelId="{13BA4552-78B3-40F1-8DDB-CC95B4B7C3E2}" type="presParOf" srcId="{B784E0DC-56CC-4CC6-B0CB-D8AFF1B38949}" destId="{82503496-10A0-4B3F-8455-102CF0CF5666}" srcOrd="2" destOrd="0" presId="urn:microsoft.com/office/officeart/2009/3/layout/HorizontalOrganizationChart"/>
    <dgm:cxn modelId="{FA856365-C2DC-48DC-A340-634196553B23}" type="presParOf" srcId="{1306DC3A-46F1-40E3-8E7A-8498CC32A4BA}" destId="{E64C9576-9F28-40D5-B835-D73DDEF488B6}"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ED798-4B16-4508-8A8D-B5724DEB1C0A}">
      <dsp:nvSpPr>
        <dsp:cNvPr id="0" name=""/>
        <dsp:cNvSpPr/>
      </dsp:nvSpPr>
      <dsp:spPr>
        <a:xfrm>
          <a:off x="2579294" y="3622365"/>
          <a:ext cx="589798" cy="634033"/>
        </a:xfrm>
        <a:custGeom>
          <a:avLst/>
          <a:gdLst/>
          <a:ahLst/>
          <a:cxnLst/>
          <a:rect l="0" t="0" r="0" b="0"/>
          <a:pathLst>
            <a:path>
              <a:moveTo>
                <a:pt x="0" y="0"/>
              </a:moveTo>
              <a:lnTo>
                <a:pt x="294899" y="0"/>
              </a:lnTo>
              <a:lnTo>
                <a:pt x="294899" y="634033"/>
              </a:lnTo>
              <a:lnTo>
                <a:pt x="589798" y="6340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AF695B-9F5A-42E8-ABA0-D5AF3F755E6B}">
      <dsp:nvSpPr>
        <dsp:cNvPr id="0" name=""/>
        <dsp:cNvSpPr/>
      </dsp:nvSpPr>
      <dsp:spPr>
        <a:xfrm>
          <a:off x="5645774" y="2988331"/>
          <a:ext cx="589798" cy="2536133"/>
        </a:xfrm>
        <a:custGeom>
          <a:avLst/>
          <a:gdLst/>
          <a:ahLst/>
          <a:cxnLst/>
          <a:rect l="0" t="0" r="0" b="0"/>
          <a:pathLst>
            <a:path>
              <a:moveTo>
                <a:pt x="0" y="0"/>
              </a:moveTo>
              <a:lnTo>
                <a:pt x="294899" y="0"/>
              </a:lnTo>
              <a:lnTo>
                <a:pt x="294899" y="2536133"/>
              </a:lnTo>
              <a:lnTo>
                <a:pt x="589798" y="253613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702B5F-700B-4D7F-B034-535587B36E25}">
      <dsp:nvSpPr>
        <dsp:cNvPr id="0" name=""/>
        <dsp:cNvSpPr/>
      </dsp:nvSpPr>
      <dsp:spPr>
        <a:xfrm>
          <a:off x="5645774" y="2988331"/>
          <a:ext cx="589798" cy="1268066"/>
        </a:xfrm>
        <a:custGeom>
          <a:avLst/>
          <a:gdLst/>
          <a:ahLst/>
          <a:cxnLst/>
          <a:rect l="0" t="0" r="0" b="0"/>
          <a:pathLst>
            <a:path>
              <a:moveTo>
                <a:pt x="0" y="0"/>
              </a:moveTo>
              <a:lnTo>
                <a:pt x="294899" y="0"/>
              </a:lnTo>
              <a:lnTo>
                <a:pt x="294899" y="1268066"/>
              </a:lnTo>
              <a:lnTo>
                <a:pt x="589798" y="126806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057038-0CBA-44BE-AB6A-5C455567E2D1}">
      <dsp:nvSpPr>
        <dsp:cNvPr id="0" name=""/>
        <dsp:cNvSpPr/>
      </dsp:nvSpPr>
      <dsp:spPr>
        <a:xfrm>
          <a:off x="5645774" y="2942611"/>
          <a:ext cx="589798" cy="91440"/>
        </a:xfrm>
        <a:custGeom>
          <a:avLst/>
          <a:gdLst/>
          <a:ahLst/>
          <a:cxnLst/>
          <a:rect l="0" t="0" r="0" b="0"/>
          <a:pathLst>
            <a:path>
              <a:moveTo>
                <a:pt x="0" y="45720"/>
              </a:moveTo>
              <a:lnTo>
                <a:pt x="58979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E768A7-F282-4252-B5A7-5A5BC4243A29}">
      <dsp:nvSpPr>
        <dsp:cNvPr id="0" name=""/>
        <dsp:cNvSpPr/>
      </dsp:nvSpPr>
      <dsp:spPr>
        <a:xfrm>
          <a:off x="5645774" y="1720265"/>
          <a:ext cx="589798" cy="1268066"/>
        </a:xfrm>
        <a:custGeom>
          <a:avLst/>
          <a:gdLst/>
          <a:ahLst/>
          <a:cxnLst/>
          <a:rect l="0" t="0" r="0" b="0"/>
          <a:pathLst>
            <a:path>
              <a:moveTo>
                <a:pt x="0" y="1268066"/>
              </a:moveTo>
              <a:lnTo>
                <a:pt x="294899" y="1268066"/>
              </a:lnTo>
              <a:lnTo>
                <a:pt x="294899" y="0"/>
              </a:lnTo>
              <a:lnTo>
                <a:pt x="58979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74292-3C60-4EAD-944D-F842A73DC690}">
      <dsp:nvSpPr>
        <dsp:cNvPr id="0" name=""/>
        <dsp:cNvSpPr/>
      </dsp:nvSpPr>
      <dsp:spPr>
        <a:xfrm>
          <a:off x="5645774" y="452198"/>
          <a:ext cx="589798" cy="2536133"/>
        </a:xfrm>
        <a:custGeom>
          <a:avLst/>
          <a:gdLst/>
          <a:ahLst/>
          <a:cxnLst/>
          <a:rect l="0" t="0" r="0" b="0"/>
          <a:pathLst>
            <a:path>
              <a:moveTo>
                <a:pt x="0" y="2536133"/>
              </a:moveTo>
              <a:lnTo>
                <a:pt x="294899" y="2536133"/>
              </a:lnTo>
              <a:lnTo>
                <a:pt x="294899" y="0"/>
              </a:lnTo>
              <a:lnTo>
                <a:pt x="589798"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E1CD21-21FC-49F7-936B-9F8C2CC01125}">
      <dsp:nvSpPr>
        <dsp:cNvPr id="0" name=""/>
        <dsp:cNvSpPr/>
      </dsp:nvSpPr>
      <dsp:spPr>
        <a:xfrm>
          <a:off x="2579294" y="2988331"/>
          <a:ext cx="589798" cy="634033"/>
        </a:xfrm>
        <a:custGeom>
          <a:avLst/>
          <a:gdLst/>
          <a:ahLst/>
          <a:cxnLst/>
          <a:rect l="0" t="0" r="0" b="0"/>
          <a:pathLst>
            <a:path>
              <a:moveTo>
                <a:pt x="0" y="634033"/>
              </a:moveTo>
              <a:lnTo>
                <a:pt x="294899" y="634033"/>
              </a:lnTo>
              <a:lnTo>
                <a:pt x="294899" y="0"/>
              </a:lnTo>
              <a:lnTo>
                <a:pt x="58979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440454-873B-4644-8471-8121D77C5261}">
      <dsp:nvSpPr>
        <dsp:cNvPr id="0" name=""/>
        <dsp:cNvSpPr/>
      </dsp:nvSpPr>
      <dsp:spPr>
        <a:xfrm>
          <a:off x="392498" y="3172644"/>
          <a:ext cx="2186795" cy="899442"/>
        </a:xfrm>
        <a:prstGeom prst="rect">
          <a:avLst/>
        </a:prstGeom>
        <a:solidFill>
          <a:srgbClr val="CC66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ru-RU" sz="2400" kern="1200" dirty="0"/>
            <a:t>Воинские уставы</a:t>
          </a:r>
        </a:p>
      </dsp:txBody>
      <dsp:txXfrm>
        <a:off x="392498" y="3172644"/>
        <a:ext cx="2186795" cy="899442"/>
      </dsp:txXfrm>
    </dsp:sp>
    <dsp:sp modelId="{68CA9124-E4A6-4A40-B7BF-E1E2AD6DA184}">
      <dsp:nvSpPr>
        <dsp:cNvPr id="0" name=""/>
        <dsp:cNvSpPr/>
      </dsp:nvSpPr>
      <dsp:spPr>
        <a:xfrm>
          <a:off x="3169092" y="2538610"/>
          <a:ext cx="2476681" cy="899442"/>
        </a:xfrm>
        <a:prstGeom prst="rect">
          <a:avLst/>
        </a:prstGeom>
        <a:solidFill>
          <a:srgbClr val="CC66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ru-RU" sz="2400" kern="1200" dirty="0"/>
            <a:t>Общевоинские</a:t>
          </a:r>
        </a:p>
      </dsp:txBody>
      <dsp:txXfrm>
        <a:off x="3169092" y="2538610"/>
        <a:ext cx="2476681" cy="899442"/>
      </dsp:txXfrm>
    </dsp:sp>
    <dsp:sp modelId="{9E819B7E-35AC-42DE-936C-48CFE5ACD3B0}">
      <dsp:nvSpPr>
        <dsp:cNvPr id="0" name=""/>
        <dsp:cNvSpPr/>
      </dsp:nvSpPr>
      <dsp:spPr>
        <a:xfrm>
          <a:off x="6235572" y="2477"/>
          <a:ext cx="2948992" cy="899442"/>
        </a:xfrm>
        <a:prstGeom prst="rect">
          <a:avLst/>
        </a:prstGeom>
        <a:solidFill>
          <a:srgbClr val="CC66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ru-RU" sz="1600" kern="1200" dirty="0"/>
            <a:t>"Устав внутренней службы Вооруженных Сил Российской Федерации"</a:t>
          </a:r>
        </a:p>
      </dsp:txBody>
      <dsp:txXfrm>
        <a:off x="6235572" y="2477"/>
        <a:ext cx="2948992" cy="899442"/>
      </dsp:txXfrm>
    </dsp:sp>
    <dsp:sp modelId="{7706F628-93D2-43A3-8F1D-0A436DBEA35B}">
      <dsp:nvSpPr>
        <dsp:cNvPr id="0" name=""/>
        <dsp:cNvSpPr/>
      </dsp:nvSpPr>
      <dsp:spPr>
        <a:xfrm>
          <a:off x="6235572" y="1270544"/>
          <a:ext cx="2948992" cy="899442"/>
        </a:xfrm>
        <a:prstGeom prst="rect">
          <a:avLst/>
        </a:prstGeom>
        <a:solidFill>
          <a:srgbClr val="CC66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ru-RU" sz="1600" kern="1200" dirty="0"/>
            <a:t>"Дисциплинарный устав Вооруженных Сил Российской Федерации"</a:t>
          </a:r>
        </a:p>
      </dsp:txBody>
      <dsp:txXfrm>
        <a:off x="6235572" y="1270544"/>
        <a:ext cx="2948992" cy="899442"/>
      </dsp:txXfrm>
    </dsp:sp>
    <dsp:sp modelId="{1E61EC52-82B8-499B-B8BD-FCE28383DC91}">
      <dsp:nvSpPr>
        <dsp:cNvPr id="0" name=""/>
        <dsp:cNvSpPr/>
      </dsp:nvSpPr>
      <dsp:spPr>
        <a:xfrm>
          <a:off x="6235572" y="2538610"/>
          <a:ext cx="2948992" cy="899442"/>
        </a:xfrm>
        <a:prstGeom prst="rect">
          <a:avLst/>
        </a:prstGeom>
        <a:solidFill>
          <a:srgbClr val="CC66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ru-RU" sz="1600" kern="1200" dirty="0"/>
            <a:t>"Устав гарнизонной и караульной служб Вооруженных Сил Российской Федерации"</a:t>
          </a:r>
        </a:p>
      </dsp:txBody>
      <dsp:txXfrm>
        <a:off x="6235572" y="2538610"/>
        <a:ext cx="2948992" cy="899442"/>
      </dsp:txXfrm>
    </dsp:sp>
    <dsp:sp modelId="{F81AD562-C58D-4AFB-B740-12A0C8406F87}">
      <dsp:nvSpPr>
        <dsp:cNvPr id="0" name=""/>
        <dsp:cNvSpPr/>
      </dsp:nvSpPr>
      <dsp:spPr>
        <a:xfrm>
          <a:off x="6235572" y="3806677"/>
          <a:ext cx="2948992" cy="899442"/>
        </a:xfrm>
        <a:prstGeom prst="rect">
          <a:avLst/>
        </a:prstGeom>
        <a:solidFill>
          <a:srgbClr val="CC66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ru-RU" sz="1600" kern="1200" dirty="0"/>
            <a:t>"Строевой устав Вооруженных Сил Российской Федерации"</a:t>
          </a:r>
        </a:p>
      </dsp:txBody>
      <dsp:txXfrm>
        <a:off x="6235572" y="3806677"/>
        <a:ext cx="2948992" cy="899442"/>
      </dsp:txXfrm>
    </dsp:sp>
    <dsp:sp modelId="{C3F9C4FD-F21A-4BE0-9A17-265FC5AF19A1}">
      <dsp:nvSpPr>
        <dsp:cNvPr id="0" name=""/>
        <dsp:cNvSpPr/>
      </dsp:nvSpPr>
      <dsp:spPr>
        <a:xfrm>
          <a:off x="6235572" y="5074743"/>
          <a:ext cx="2948992" cy="899442"/>
        </a:xfrm>
        <a:prstGeom prst="rect">
          <a:avLst/>
        </a:prstGeom>
        <a:solidFill>
          <a:srgbClr val="CC66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ru-RU" sz="1600" kern="1200" dirty="0"/>
            <a:t>"Устав военной полиции Вооруженных Сил Российской Федерации"</a:t>
          </a:r>
        </a:p>
      </dsp:txBody>
      <dsp:txXfrm>
        <a:off x="6235572" y="5074743"/>
        <a:ext cx="2948992" cy="899442"/>
      </dsp:txXfrm>
    </dsp:sp>
    <dsp:sp modelId="{E647D795-2FD7-4970-A8C0-351C469A31DC}">
      <dsp:nvSpPr>
        <dsp:cNvPr id="0" name=""/>
        <dsp:cNvSpPr/>
      </dsp:nvSpPr>
      <dsp:spPr>
        <a:xfrm>
          <a:off x="3169092" y="3806677"/>
          <a:ext cx="2476681" cy="899442"/>
        </a:xfrm>
        <a:prstGeom prst="rect">
          <a:avLst/>
        </a:prstGeom>
        <a:solidFill>
          <a:srgbClr val="CC66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ru-RU" sz="2400" kern="1200" dirty="0"/>
            <a:t>Боевые</a:t>
          </a:r>
        </a:p>
      </dsp:txBody>
      <dsp:txXfrm>
        <a:off x="3169092" y="3806677"/>
        <a:ext cx="2476681" cy="8994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4B700-FB25-4E28-8FE7-0706B451E765}">
      <dsp:nvSpPr>
        <dsp:cNvPr id="0" name=""/>
        <dsp:cNvSpPr/>
      </dsp:nvSpPr>
      <dsp:spPr>
        <a:xfrm>
          <a:off x="1734908" y="3204403"/>
          <a:ext cx="346608" cy="2071768"/>
        </a:xfrm>
        <a:custGeom>
          <a:avLst/>
          <a:gdLst/>
          <a:ahLst/>
          <a:cxnLst/>
          <a:rect l="0" t="0" r="0" b="0"/>
          <a:pathLst>
            <a:path>
              <a:moveTo>
                <a:pt x="0" y="0"/>
              </a:moveTo>
              <a:lnTo>
                <a:pt x="173304" y="0"/>
              </a:lnTo>
              <a:lnTo>
                <a:pt x="173304" y="2071768"/>
              </a:lnTo>
              <a:lnTo>
                <a:pt x="346608" y="2071768"/>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6429E8-2745-4595-B341-ECD430E51C58}">
      <dsp:nvSpPr>
        <dsp:cNvPr id="0" name=""/>
        <dsp:cNvSpPr/>
      </dsp:nvSpPr>
      <dsp:spPr>
        <a:xfrm>
          <a:off x="1734908" y="3204403"/>
          <a:ext cx="346608" cy="690589"/>
        </a:xfrm>
        <a:custGeom>
          <a:avLst/>
          <a:gdLst/>
          <a:ahLst/>
          <a:cxnLst/>
          <a:rect l="0" t="0" r="0" b="0"/>
          <a:pathLst>
            <a:path>
              <a:moveTo>
                <a:pt x="0" y="0"/>
              </a:moveTo>
              <a:lnTo>
                <a:pt x="173304" y="0"/>
              </a:lnTo>
              <a:lnTo>
                <a:pt x="173304" y="690589"/>
              </a:lnTo>
              <a:lnTo>
                <a:pt x="346608" y="690589"/>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DCE13D-2524-4C4D-8068-9CEB85CE71A9}">
      <dsp:nvSpPr>
        <dsp:cNvPr id="0" name=""/>
        <dsp:cNvSpPr/>
      </dsp:nvSpPr>
      <dsp:spPr>
        <a:xfrm>
          <a:off x="1734908" y="2513813"/>
          <a:ext cx="346608" cy="690589"/>
        </a:xfrm>
        <a:custGeom>
          <a:avLst/>
          <a:gdLst/>
          <a:ahLst/>
          <a:cxnLst/>
          <a:rect l="0" t="0" r="0" b="0"/>
          <a:pathLst>
            <a:path>
              <a:moveTo>
                <a:pt x="0" y="690589"/>
              </a:moveTo>
              <a:lnTo>
                <a:pt x="173304" y="690589"/>
              </a:lnTo>
              <a:lnTo>
                <a:pt x="173304" y="0"/>
              </a:lnTo>
              <a:lnTo>
                <a:pt x="346608" y="0"/>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E9D4C-A76D-4E1C-8E40-564E79B3515A}">
      <dsp:nvSpPr>
        <dsp:cNvPr id="0" name=""/>
        <dsp:cNvSpPr/>
      </dsp:nvSpPr>
      <dsp:spPr>
        <a:xfrm>
          <a:off x="1734908" y="1132634"/>
          <a:ext cx="346608" cy="2071768"/>
        </a:xfrm>
        <a:custGeom>
          <a:avLst/>
          <a:gdLst/>
          <a:ahLst/>
          <a:cxnLst/>
          <a:rect l="0" t="0" r="0" b="0"/>
          <a:pathLst>
            <a:path>
              <a:moveTo>
                <a:pt x="0" y="2071768"/>
              </a:moveTo>
              <a:lnTo>
                <a:pt x="173304" y="2071768"/>
              </a:lnTo>
              <a:lnTo>
                <a:pt x="173304" y="0"/>
              </a:lnTo>
              <a:lnTo>
                <a:pt x="346608" y="0"/>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6AD0DA-FF0E-4472-A477-A8A3CB68A2F6}">
      <dsp:nvSpPr>
        <dsp:cNvPr id="0" name=""/>
        <dsp:cNvSpPr/>
      </dsp:nvSpPr>
      <dsp:spPr>
        <a:xfrm>
          <a:off x="1863" y="2622128"/>
          <a:ext cx="1733044" cy="116454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solidFill>
                <a:schemeClr val="tx1"/>
              </a:solidFill>
            </a:rPr>
            <a:t>Методы строевого  обучения</a:t>
          </a:r>
        </a:p>
      </dsp:txBody>
      <dsp:txXfrm>
        <a:off x="1863" y="2622128"/>
        <a:ext cx="1733044" cy="1164548"/>
      </dsp:txXfrm>
    </dsp:sp>
    <dsp:sp modelId="{4FFB3EAC-D4D0-4CF0-B11E-AAE12F53109F}">
      <dsp:nvSpPr>
        <dsp:cNvPr id="0" name=""/>
        <dsp:cNvSpPr/>
      </dsp:nvSpPr>
      <dsp:spPr>
        <a:xfrm>
          <a:off x="2081516" y="550360"/>
          <a:ext cx="1733044" cy="116454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solidFill>
                <a:schemeClr val="tx1"/>
              </a:solidFill>
            </a:rPr>
            <a:t>Устное изложение учебного материала</a:t>
          </a:r>
        </a:p>
      </dsp:txBody>
      <dsp:txXfrm>
        <a:off x="2081516" y="550360"/>
        <a:ext cx="1733044" cy="1164548"/>
      </dsp:txXfrm>
    </dsp:sp>
    <dsp:sp modelId="{F69D5C32-7F60-45FD-A169-693F39165401}">
      <dsp:nvSpPr>
        <dsp:cNvPr id="0" name=""/>
        <dsp:cNvSpPr/>
      </dsp:nvSpPr>
      <dsp:spPr>
        <a:xfrm>
          <a:off x="2081516" y="1931539"/>
          <a:ext cx="1733044" cy="116454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solidFill>
                <a:schemeClr val="tx1"/>
              </a:solidFill>
            </a:rPr>
            <a:t>Показ</a:t>
          </a:r>
        </a:p>
      </dsp:txBody>
      <dsp:txXfrm>
        <a:off x="2081516" y="1931539"/>
        <a:ext cx="1733044" cy="1164548"/>
      </dsp:txXfrm>
    </dsp:sp>
    <dsp:sp modelId="{90C4F3B8-8333-4D4F-8050-89CEC58EE029}">
      <dsp:nvSpPr>
        <dsp:cNvPr id="0" name=""/>
        <dsp:cNvSpPr/>
      </dsp:nvSpPr>
      <dsp:spPr>
        <a:xfrm>
          <a:off x="2081516" y="3312718"/>
          <a:ext cx="1733044" cy="116454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solidFill>
                <a:schemeClr val="tx1"/>
              </a:solidFill>
            </a:rPr>
            <a:t>Тренировка</a:t>
          </a:r>
        </a:p>
      </dsp:txBody>
      <dsp:txXfrm>
        <a:off x="2081516" y="3312718"/>
        <a:ext cx="1733044" cy="1164548"/>
      </dsp:txXfrm>
    </dsp:sp>
    <dsp:sp modelId="{9E872BA7-F0E8-49D4-B757-E8E7EF7E22CA}">
      <dsp:nvSpPr>
        <dsp:cNvPr id="0" name=""/>
        <dsp:cNvSpPr/>
      </dsp:nvSpPr>
      <dsp:spPr>
        <a:xfrm>
          <a:off x="2081516" y="4693897"/>
          <a:ext cx="1733044" cy="1164548"/>
        </a:xfrm>
        <a:prstGeom prst="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solidFill>
                <a:schemeClr val="tx1"/>
              </a:solidFill>
            </a:rPr>
            <a:t>Самостоятельное изучение приёма и действия</a:t>
          </a:r>
        </a:p>
      </dsp:txBody>
      <dsp:txXfrm>
        <a:off x="2081516" y="4693897"/>
        <a:ext cx="1733044" cy="11645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01D14-5156-4D76-AC2C-A619D131F278}">
      <dsp:nvSpPr>
        <dsp:cNvPr id="0" name=""/>
        <dsp:cNvSpPr/>
      </dsp:nvSpPr>
      <dsp:spPr>
        <a:xfrm>
          <a:off x="7925" y="238854"/>
          <a:ext cx="4710497" cy="7124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ru-RU" sz="4000" kern="1200" dirty="0"/>
            <a:t>Без оружия</a:t>
          </a:r>
        </a:p>
      </dsp:txBody>
      <dsp:txXfrm>
        <a:off x="28793" y="259722"/>
        <a:ext cx="4668761" cy="670749"/>
      </dsp:txXfrm>
    </dsp:sp>
    <dsp:sp modelId="{1CD7CB4F-FD18-4E66-AD60-D4F7F6B12FBD}">
      <dsp:nvSpPr>
        <dsp:cNvPr id="0" name=""/>
        <dsp:cNvSpPr/>
      </dsp:nvSpPr>
      <dsp:spPr>
        <a:xfrm>
          <a:off x="478974" y="951340"/>
          <a:ext cx="471049" cy="534364"/>
        </a:xfrm>
        <a:custGeom>
          <a:avLst/>
          <a:gdLst/>
          <a:ahLst/>
          <a:cxnLst/>
          <a:rect l="0" t="0" r="0" b="0"/>
          <a:pathLst>
            <a:path>
              <a:moveTo>
                <a:pt x="0" y="0"/>
              </a:moveTo>
              <a:lnTo>
                <a:pt x="0" y="534364"/>
              </a:lnTo>
              <a:lnTo>
                <a:pt x="471049" y="5343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F11B55-7FC0-4231-8C4E-A3C053F156FF}">
      <dsp:nvSpPr>
        <dsp:cNvPr id="0" name=""/>
        <dsp:cNvSpPr/>
      </dsp:nvSpPr>
      <dsp:spPr>
        <a:xfrm>
          <a:off x="950024" y="1129461"/>
          <a:ext cx="3768397" cy="7124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ru-RU" sz="2200" kern="1200" dirty="0"/>
            <a:t>Строевая стойка</a:t>
          </a:r>
        </a:p>
      </dsp:txBody>
      <dsp:txXfrm>
        <a:off x="970892" y="1150329"/>
        <a:ext cx="3726661" cy="670749"/>
      </dsp:txXfrm>
    </dsp:sp>
    <dsp:sp modelId="{5D303AAA-4CBF-49A6-B1F5-5E22399E8C48}">
      <dsp:nvSpPr>
        <dsp:cNvPr id="0" name=""/>
        <dsp:cNvSpPr/>
      </dsp:nvSpPr>
      <dsp:spPr>
        <a:xfrm>
          <a:off x="478974" y="951340"/>
          <a:ext cx="471049" cy="1424970"/>
        </a:xfrm>
        <a:custGeom>
          <a:avLst/>
          <a:gdLst/>
          <a:ahLst/>
          <a:cxnLst/>
          <a:rect l="0" t="0" r="0" b="0"/>
          <a:pathLst>
            <a:path>
              <a:moveTo>
                <a:pt x="0" y="0"/>
              </a:moveTo>
              <a:lnTo>
                <a:pt x="0" y="1424970"/>
              </a:lnTo>
              <a:lnTo>
                <a:pt x="471049" y="142497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3B6F39-8000-4169-948D-B378DFBD758D}">
      <dsp:nvSpPr>
        <dsp:cNvPr id="0" name=""/>
        <dsp:cNvSpPr/>
      </dsp:nvSpPr>
      <dsp:spPr>
        <a:xfrm>
          <a:off x="950024" y="2020068"/>
          <a:ext cx="3768397" cy="7124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ru-RU" sz="2200" kern="1200" dirty="0"/>
            <a:t>Повороты на месте</a:t>
          </a:r>
        </a:p>
      </dsp:txBody>
      <dsp:txXfrm>
        <a:off x="970892" y="2040936"/>
        <a:ext cx="3726661" cy="670749"/>
      </dsp:txXfrm>
    </dsp:sp>
    <dsp:sp modelId="{14A2A60B-5FFE-40FB-AFD3-086BE1839C52}">
      <dsp:nvSpPr>
        <dsp:cNvPr id="0" name=""/>
        <dsp:cNvSpPr/>
      </dsp:nvSpPr>
      <dsp:spPr>
        <a:xfrm>
          <a:off x="478974" y="951340"/>
          <a:ext cx="471049" cy="2315577"/>
        </a:xfrm>
        <a:custGeom>
          <a:avLst/>
          <a:gdLst/>
          <a:ahLst/>
          <a:cxnLst/>
          <a:rect l="0" t="0" r="0" b="0"/>
          <a:pathLst>
            <a:path>
              <a:moveTo>
                <a:pt x="0" y="0"/>
              </a:moveTo>
              <a:lnTo>
                <a:pt x="0" y="2315577"/>
              </a:lnTo>
              <a:lnTo>
                <a:pt x="471049" y="23155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A9C191-B0E8-4AB0-8D8D-242A36D7566A}">
      <dsp:nvSpPr>
        <dsp:cNvPr id="0" name=""/>
        <dsp:cNvSpPr/>
      </dsp:nvSpPr>
      <dsp:spPr>
        <a:xfrm>
          <a:off x="950024" y="2910675"/>
          <a:ext cx="3768397" cy="7124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ru-RU" sz="2200" kern="1200" dirty="0"/>
            <a:t>Движение</a:t>
          </a:r>
        </a:p>
      </dsp:txBody>
      <dsp:txXfrm>
        <a:off x="970892" y="2931543"/>
        <a:ext cx="3726661" cy="670749"/>
      </dsp:txXfrm>
    </dsp:sp>
    <dsp:sp modelId="{73B15ADD-B522-461C-BCD9-B52925FEDFF5}">
      <dsp:nvSpPr>
        <dsp:cNvPr id="0" name=""/>
        <dsp:cNvSpPr/>
      </dsp:nvSpPr>
      <dsp:spPr>
        <a:xfrm>
          <a:off x="478974" y="951340"/>
          <a:ext cx="471049" cy="3206184"/>
        </a:xfrm>
        <a:custGeom>
          <a:avLst/>
          <a:gdLst/>
          <a:ahLst/>
          <a:cxnLst/>
          <a:rect l="0" t="0" r="0" b="0"/>
          <a:pathLst>
            <a:path>
              <a:moveTo>
                <a:pt x="0" y="0"/>
              </a:moveTo>
              <a:lnTo>
                <a:pt x="0" y="3206184"/>
              </a:lnTo>
              <a:lnTo>
                <a:pt x="471049" y="32061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4C730B-B69D-4501-8814-43560FD5AA77}">
      <dsp:nvSpPr>
        <dsp:cNvPr id="0" name=""/>
        <dsp:cNvSpPr/>
      </dsp:nvSpPr>
      <dsp:spPr>
        <a:xfrm>
          <a:off x="950024" y="3801281"/>
          <a:ext cx="3768397" cy="7124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ru-RU" sz="2200" kern="1200" dirty="0"/>
            <a:t>Повороты в движении</a:t>
          </a:r>
        </a:p>
      </dsp:txBody>
      <dsp:txXfrm>
        <a:off x="970892" y="3822149"/>
        <a:ext cx="3726661" cy="670749"/>
      </dsp:txXfrm>
    </dsp:sp>
    <dsp:sp modelId="{78690787-E3B7-42B3-BCEC-68F7C16154A5}">
      <dsp:nvSpPr>
        <dsp:cNvPr id="0" name=""/>
        <dsp:cNvSpPr/>
      </dsp:nvSpPr>
      <dsp:spPr>
        <a:xfrm>
          <a:off x="5074664" y="238854"/>
          <a:ext cx="4710497" cy="7124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ru-RU" sz="4000" kern="1200" dirty="0"/>
            <a:t>С оружием</a:t>
          </a:r>
        </a:p>
      </dsp:txBody>
      <dsp:txXfrm>
        <a:off x="5095532" y="259722"/>
        <a:ext cx="4668761" cy="670749"/>
      </dsp:txXfrm>
    </dsp:sp>
    <dsp:sp modelId="{3B51BA6E-D1BD-4D8E-ACC2-B5AB00B039FF}">
      <dsp:nvSpPr>
        <dsp:cNvPr id="0" name=""/>
        <dsp:cNvSpPr/>
      </dsp:nvSpPr>
      <dsp:spPr>
        <a:xfrm>
          <a:off x="5545714" y="951340"/>
          <a:ext cx="471049" cy="534364"/>
        </a:xfrm>
        <a:custGeom>
          <a:avLst/>
          <a:gdLst/>
          <a:ahLst/>
          <a:cxnLst/>
          <a:rect l="0" t="0" r="0" b="0"/>
          <a:pathLst>
            <a:path>
              <a:moveTo>
                <a:pt x="0" y="0"/>
              </a:moveTo>
              <a:lnTo>
                <a:pt x="0" y="534364"/>
              </a:lnTo>
              <a:lnTo>
                <a:pt x="471049" y="5343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C342D6-110D-49BD-B1F9-7EF8323C7B13}">
      <dsp:nvSpPr>
        <dsp:cNvPr id="0" name=""/>
        <dsp:cNvSpPr/>
      </dsp:nvSpPr>
      <dsp:spPr>
        <a:xfrm>
          <a:off x="6016764" y="1129461"/>
          <a:ext cx="3768397" cy="7124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ru-RU" sz="2200" kern="1200" dirty="0"/>
            <a:t>Строевая стойка с оружием</a:t>
          </a:r>
        </a:p>
      </dsp:txBody>
      <dsp:txXfrm>
        <a:off x="6037632" y="1150329"/>
        <a:ext cx="3726661" cy="670749"/>
      </dsp:txXfrm>
    </dsp:sp>
    <dsp:sp modelId="{9CE2706B-4CF8-4A53-8D22-80CA2AD47ABC}">
      <dsp:nvSpPr>
        <dsp:cNvPr id="0" name=""/>
        <dsp:cNvSpPr/>
      </dsp:nvSpPr>
      <dsp:spPr>
        <a:xfrm>
          <a:off x="5545714" y="951340"/>
          <a:ext cx="471049" cy="1424970"/>
        </a:xfrm>
        <a:custGeom>
          <a:avLst/>
          <a:gdLst/>
          <a:ahLst/>
          <a:cxnLst/>
          <a:rect l="0" t="0" r="0" b="0"/>
          <a:pathLst>
            <a:path>
              <a:moveTo>
                <a:pt x="0" y="0"/>
              </a:moveTo>
              <a:lnTo>
                <a:pt x="0" y="1424970"/>
              </a:lnTo>
              <a:lnTo>
                <a:pt x="471049" y="142497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A47E9E-53D8-479B-A8AE-E608607F7DD6}">
      <dsp:nvSpPr>
        <dsp:cNvPr id="0" name=""/>
        <dsp:cNvSpPr/>
      </dsp:nvSpPr>
      <dsp:spPr>
        <a:xfrm>
          <a:off x="6016764" y="2020068"/>
          <a:ext cx="3768397" cy="7124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ru-RU" sz="2200" kern="1200" dirty="0"/>
            <a:t>Выполнение приёмов с оружием на месте</a:t>
          </a:r>
        </a:p>
      </dsp:txBody>
      <dsp:txXfrm>
        <a:off x="6037632" y="2040936"/>
        <a:ext cx="3726661" cy="670749"/>
      </dsp:txXfrm>
    </dsp:sp>
    <dsp:sp modelId="{CEFB254C-D020-4CEB-9586-DF161F5C411C}">
      <dsp:nvSpPr>
        <dsp:cNvPr id="0" name=""/>
        <dsp:cNvSpPr/>
      </dsp:nvSpPr>
      <dsp:spPr>
        <a:xfrm>
          <a:off x="5545714" y="951340"/>
          <a:ext cx="471049" cy="2315577"/>
        </a:xfrm>
        <a:custGeom>
          <a:avLst/>
          <a:gdLst/>
          <a:ahLst/>
          <a:cxnLst/>
          <a:rect l="0" t="0" r="0" b="0"/>
          <a:pathLst>
            <a:path>
              <a:moveTo>
                <a:pt x="0" y="0"/>
              </a:moveTo>
              <a:lnTo>
                <a:pt x="0" y="2315577"/>
              </a:lnTo>
              <a:lnTo>
                <a:pt x="471049" y="23155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1AFFB1-92EA-4D20-9983-8CF561B58559}">
      <dsp:nvSpPr>
        <dsp:cNvPr id="0" name=""/>
        <dsp:cNvSpPr/>
      </dsp:nvSpPr>
      <dsp:spPr>
        <a:xfrm>
          <a:off x="6016764" y="2910675"/>
          <a:ext cx="3768397" cy="7124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ru-RU" sz="2200" kern="1200" dirty="0"/>
            <a:t>Повороты и движение с оружием</a:t>
          </a:r>
        </a:p>
      </dsp:txBody>
      <dsp:txXfrm>
        <a:off x="6037632" y="2931543"/>
        <a:ext cx="3726661" cy="6707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293E2-E55C-40E5-A53B-35F3C179652D}">
      <dsp:nvSpPr>
        <dsp:cNvPr id="0" name=""/>
        <dsp:cNvSpPr/>
      </dsp:nvSpPr>
      <dsp:spPr>
        <a:xfrm>
          <a:off x="4335713" y="5140104"/>
          <a:ext cx="478705" cy="91440"/>
        </a:xfrm>
        <a:custGeom>
          <a:avLst/>
          <a:gdLst/>
          <a:ahLst/>
          <a:cxnLst/>
          <a:rect l="0" t="0" r="0" b="0"/>
          <a:pathLst>
            <a:path>
              <a:moveTo>
                <a:pt x="0" y="45720"/>
              </a:moveTo>
              <a:lnTo>
                <a:pt x="478705" y="4572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A779F-8FC8-4E2E-A051-CEC86136703B}">
      <dsp:nvSpPr>
        <dsp:cNvPr id="0" name=""/>
        <dsp:cNvSpPr/>
      </dsp:nvSpPr>
      <dsp:spPr>
        <a:xfrm>
          <a:off x="1928973" y="3726726"/>
          <a:ext cx="478705" cy="1459098"/>
        </a:xfrm>
        <a:custGeom>
          <a:avLst/>
          <a:gdLst/>
          <a:ahLst/>
          <a:cxnLst/>
          <a:rect l="0" t="0" r="0" b="0"/>
          <a:pathLst>
            <a:path>
              <a:moveTo>
                <a:pt x="0" y="0"/>
              </a:moveTo>
              <a:lnTo>
                <a:pt x="239352" y="0"/>
              </a:lnTo>
              <a:lnTo>
                <a:pt x="239352" y="1459098"/>
              </a:lnTo>
              <a:lnTo>
                <a:pt x="478705" y="145909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740F09-7664-4CC7-927E-F548052F73A5}">
      <dsp:nvSpPr>
        <dsp:cNvPr id="0" name=""/>
        <dsp:cNvSpPr/>
      </dsp:nvSpPr>
      <dsp:spPr>
        <a:xfrm>
          <a:off x="7207945" y="3194640"/>
          <a:ext cx="478705" cy="91440"/>
        </a:xfrm>
        <a:custGeom>
          <a:avLst/>
          <a:gdLst/>
          <a:ahLst/>
          <a:cxnLst/>
          <a:rect l="0" t="0" r="0" b="0"/>
          <a:pathLst>
            <a:path>
              <a:moveTo>
                <a:pt x="0" y="45720"/>
              </a:moveTo>
              <a:lnTo>
                <a:pt x="478705" y="4572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1F2AAB-0034-4A78-B0B6-CA68239FE585}">
      <dsp:nvSpPr>
        <dsp:cNvPr id="0" name=""/>
        <dsp:cNvSpPr/>
      </dsp:nvSpPr>
      <dsp:spPr>
        <a:xfrm>
          <a:off x="4335713" y="2267627"/>
          <a:ext cx="478705" cy="972732"/>
        </a:xfrm>
        <a:custGeom>
          <a:avLst/>
          <a:gdLst/>
          <a:ahLst/>
          <a:cxnLst/>
          <a:rect l="0" t="0" r="0" b="0"/>
          <a:pathLst>
            <a:path>
              <a:moveTo>
                <a:pt x="0" y="0"/>
              </a:moveTo>
              <a:lnTo>
                <a:pt x="239352" y="0"/>
              </a:lnTo>
              <a:lnTo>
                <a:pt x="239352" y="972732"/>
              </a:lnTo>
              <a:lnTo>
                <a:pt x="478705" y="97273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52DC53-CAF0-46EE-AC98-63756A54DCE1}">
      <dsp:nvSpPr>
        <dsp:cNvPr id="0" name=""/>
        <dsp:cNvSpPr/>
      </dsp:nvSpPr>
      <dsp:spPr>
        <a:xfrm>
          <a:off x="7207945" y="1249175"/>
          <a:ext cx="478705" cy="91440"/>
        </a:xfrm>
        <a:custGeom>
          <a:avLst/>
          <a:gdLst/>
          <a:ahLst/>
          <a:cxnLst/>
          <a:rect l="0" t="0" r="0" b="0"/>
          <a:pathLst>
            <a:path>
              <a:moveTo>
                <a:pt x="0" y="45720"/>
              </a:moveTo>
              <a:lnTo>
                <a:pt x="478705" y="4572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98F099-8CF7-42D9-A7EC-B73C50426604}">
      <dsp:nvSpPr>
        <dsp:cNvPr id="0" name=""/>
        <dsp:cNvSpPr/>
      </dsp:nvSpPr>
      <dsp:spPr>
        <a:xfrm>
          <a:off x="4335713" y="1294895"/>
          <a:ext cx="478705" cy="972732"/>
        </a:xfrm>
        <a:custGeom>
          <a:avLst/>
          <a:gdLst/>
          <a:ahLst/>
          <a:cxnLst/>
          <a:rect l="0" t="0" r="0" b="0"/>
          <a:pathLst>
            <a:path>
              <a:moveTo>
                <a:pt x="0" y="972732"/>
              </a:moveTo>
              <a:lnTo>
                <a:pt x="239352" y="972732"/>
              </a:lnTo>
              <a:lnTo>
                <a:pt x="239352" y="0"/>
              </a:lnTo>
              <a:lnTo>
                <a:pt x="478705"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DC595F-D8C6-4678-9A01-F47503B45F85}">
      <dsp:nvSpPr>
        <dsp:cNvPr id="0" name=""/>
        <dsp:cNvSpPr/>
      </dsp:nvSpPr>
      <dsp:spPr>
        <a:xfrm>
          <a:off x="1928973" y="2267627"/>
          <a:ext cx="478705" cy="1459098"/>
        </a:xfrm>
        <a:custGeom>
          <a:avLst/>
          <a:gdLst/>
          <a:ahLst/>
          <a:cxnLst/>
          <a:rect l="0" t="0" r="0" b="0"/>
          <a:pathLst>
            <a:path>
              <a:moveTo>
                <a:pt x="0" y="1459098"/>
              </a:moveTo>
              <a:lnTo>
                <a:pt x="239352" y="1459098"/>
              </a:lnTo>
              <a:lnTo>
                <a:pt x="239352" y="0"/>
              </a:lnTo>
              <a:lnTo>
                <a:pt x="478705" y="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941E0F-341E-4904-BBAF-798A0BE56C75}">
      <dsp:nvSpPr>
        <dsp:cNvPr id="0" name=""/>
        <dsp:cNvSpPr/>
      </dsp:nvSpPr>
      <dsp:spPr>
        <a:xfrm>
          <a:off x="939" y="2903589"/>
          <a:ext cx="1928033" cy="164627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t>Движение</a:t>
          </a:r>
        </a:p>
      </dsp:txBody>
      <dsp:txXfrm>
        <a:off x="939" y="2903589"/>
        <a:ext cx="1928033" cy="1646273"/>
      </dsp:txXfrm>
    </dsp:sp>
    <dsp:sp modelId="{F9A85625-3A0E-45AC-B315-51CF14BA8633}">
      <dsp:nvSpPr>
        <dsp:cNvPr id="0" name=""/>
        <dsp:cNvSpPr/>
      </dsp:nvSpPr>
      <dsp:spPr>
        <a:xfrm>
          <a:off x="2407679" y="1444490"/>
          <a:ext cx="1928033" cy="1646273"/>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t>Шагом</a:t>
          </a:r>
        </a:p>
      </dsp:txBody>
      <dsp:txXfrm>
        <a:off x="2407679" y="1444490"/>
        <a:ext cx="1928033" cy="1646273"/>
      </dsp:txXfrm>
    </dsp:sp>
    <dsp:sp modelId="{A1BB87A3-019D-4883-81FA-D993015CD0CD}">
      <dsp:nvSpPr>
        <dsp:cNvPr id="0" name=""/>
        <dsp:cNvSpPr/>
      </dsp:nvSpPr>
      <dsp:spPr>
        <a:xfrm>
          <a:off x="4814418" y="471758"/>
          <a:ext cx="2393527" cy="1646273"/>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t>Строевой</a:t>
          </a:r>
        </a:p>
      </dsp:txBody>
      <dsp:txXfrm>
        <a:off x="4814418" y="471758"/>
        <a:ext cx="2393527" cy="1646273"/>
      </dsp:txXfrm>
    </dsp:sp>
    <dsp:sp modelId="{51D8D4A3-1E17-4045-B051-CD9B6A4B98A9}">
      <dsp:nvSpPr>
        <dsp:cNvPr id="0" name=""/>
        <dsp:cNvSpPr/>
      </dsp:nvSpPr>
      <dsp:spPr>
        <a:xfrm>
          <a:off x="7686651" y="471758"/>
          <a:ext cx="2393527" cy="1646273"/>
        </a:xfrm>
        <a:prstGeom prst="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t>Движение шагом осуществляется с темпом 110 - 120 шагов в минуту. Размер шага - 70 - 80 см.</a:t>
          </a:r>
        </a:p>
      </dsp:txBody>
      <dsp:txXfrm>
        <a:off x="7686651" y="471758"/>
        <a:ext cx="2393527" cy="1646273"/>
      </dsp:txXfrm>
    </dsp:sp>
    <dsp:sp modelId="{704F8982-DF12-4142-8539-4C3CF1DBE998}">
      <dsp:nvSpPr>
        <dsp:cNvPr id="0" name=""/>
        <dsp:cNvSpPr/>
      </dsp:nvSpPr>
      <dsp:spPr>
        <a:xfrm>
          <a:off x="4814418" y="2417223"/>
          <a:ext cx="2393527" cy="1646273"/>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t>Походный</a:t>
          </a:r>
        </a:p>
      </dsp:txBody>
      <dsp:txXfrm>
        <a:off x="4814418" y="2417223"/>
        <a:ext cx="2393527" cy="1646273"/>
      </dsp:txXfrm>
    </dsp:sp>
    <dsp:sp modelId="{CB10D047-34F8-4A38-BFD9-05AC76962907}">
      <dsp:nvSpPr>
        <dsp:cNvPr id="0" name=""/>
        <dsp:cNvSpPr/>
      </dsp:nvSpPr>
      <dsp:spPr>
        <a:xfrm>
          <a:off x="7686651" y="2417223"/>
          <a:ext cx="2393527" cy="1646273"/>
        </a:xfrm>
        <a:prstGeom prst="rect">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t>Движение шагом осуществляется с темпом 110 - 120 шагов в минуту. Размер шага - 70 - 80 см.</a:t>
          </a:r>
        </a:p>
      </dsp:txBody>
      <dsp:txXfrm>
        <a:off x="7686651" y="2417223"/>
        <a:ext cx="2393527" cy="1646273"/>
      </dsp:txXfrm>
    </dsp:sp>
    <dsp:sp modelId="{A8432F5A-92C8-4643-BAAE-ED60BCF11DEC}">
      <dsp:nvSpPr>
        <dsp:cNvPr id="0" name=""/>
        <dsp:cNvSpPr/>
      </dsp:nvSpPr>
      <dsp:spPr>
        <a:xfrm>
          <a:off x="2407679" y="4362687"/>
          <a:ext cx="1928033" cy="1646273"/>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dirty="0"/>
            <a:t>Бегом</a:t>
          </a:r>
        </a:p>
      </dsp:txBody>
      <dsp:txXfrm>
        <a:off x="2407679" y="4362687"/>
        <a:ext cx="1928033" cy="1646273"/>
      </dsp:txXfrm>
    </dsp:sp>
    <dsp:sp modelId="{6C1CC887-506F-4606-8D08-6FBF9AC01A76}">
      <dsp:nvSpPr>
        <dsp:cNvPr id="0" name=""/>
        <dsp:cNvSpPr/>
      </dsp:nvSpPr>
      <dsp:spPr>
        <a:xfrm>
          <a:off x="4814418" y="4362687"/>
          <a:ext cx="2393527" cy="1646273"/>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ru-RU" sz="1800" kern="1200"/>
            <a:t>Движение бегом осуществляется с темпом 165 - 180 шагов в минуту. Размер шага - 85 - 90 см.</a:t>
          </a:r>
        </a:p>
      </dsp:txBody>
      <dsp:txXfrm>
        <a:off x="4814418" y="4362687"/>
        <a:ext cx="2393527" cy="1646273"/>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06AE01-913C-4378-B322-8FE27F3A7218}" type="datetimeFigureOut">
              <a:rPr lang="ru-RU" smtClean="0"/>
              <a:t>12.07.2024</a:t>
            </a:fld>
            <a:endParaRPr lang="ru-RU" dirty="0"/>
          </a:p>
        </p:txBody>
      </p:sp>
      <p:sp>
        <p:nvSpPr>
          <p:cNvPr id="4" name="Образ слайда 3"/>
          <p:cNvSpPr>
            <a:spLocks noGrp="1" noRot="1" noChangeAspect="1"/>
          </p:cNvSpPr>
          <p:nvPr>
            <p:ph type="sldImg" idx="2"/>
          </p:nvPr>
        </p:nvSpPr>
        <p:spPr>
          <a:xfrm>
            <a:off x="1004888" y="685800"/>
            <a:ext cx="4848225"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DABF6F-7D95-4C62-A1A2-0766C9725259}" type="slidenum">
              <a:rPr lang="ru-RU" smtClean="0"/>
              <a:t>‹#›</a:t>
            </a:fld>
            <a:endParaRPr lang="ru-RU" dirty="0"/>
          </a:p>
        </p:txBody>
      </p:sp>
    </p:spTree>
    <p:extLst>
      <p:ext uri="{BB962C8B-B14F-4D97-AF65-F5344CB8AC3E}">
        <p14:creationId xmlns:p14="http://schemas.microsoft.com/office/powerpoint/2010/main" val="1001234090"/>
      </p:ext>
    </p:extLst>
  </p:cSld>
  <p:clrMap bg1="lt1" tx1="dk1" bg2="lt2" tx2="dk2" accent1="accent1" accent2="accent2" accent3="accent3" accent4="accent4" accent5="accent5" accent6="accent6" hlink="hlink" folHlink="folHlink"/>
  <p:notesStyle>
    <a:lvl1pPr marL="0" algn="l" defTabSz="1043056" rtl="0" eaLnBrk="1" latinLnBrk="0" hangingPunct="1">
      <a:defRPr sz="1400" kern="1200">
        <a:solidFill>
          <a:schemeClr val="tx1"/>
        </a:solidFill>
        <a:latin typeface="+mn-lt"/>
        <a:ea typeface="+mn-ea"/>
        <a:cs typeface="+mn-cs"/>
      </a:defRPr>
    </a:lvl1pPr>
    <a:lvl2pPr marL="521528" algn="l" defTabSz="1043056" rtl="0" eaLnBrk="1" latinLnBrk="0" hangingPunct="1">
      <a:defRPr sz="1400" kern="1200">
        <a:solidFill>
          <a:schemeClr val="tx1"/>
        </a:solidFill>
        <a:latin typeface="+mn-lt"/>
        <a:ea typeface="+mn-ea"/>
        <a:cs typeface="+mn-cs"/>
      </a:defRPr>
    </a:lvl2pPr>
    <a:lvl3pPr marL="1043056" algn="l" defTabSz="1043056" rtl="0" eaLnBrk="1" latinLnBrk="0" hangingPunct="1">
      <a:defRPr sz="1400" kern="1200">
        <a:solidFill>
          <a:schemeClr val="tx1"/>
        </a:solidFill>
        <a:latin typeface="+mn-lt"/>
        <a:ea typeface="+mn-ea"/>
        <a:cs typeface="+mn-cs"/>
      </a:defRPr>
    </a:lvl3pPr>
    <a:lvl4pPr marL="1564584" algn="l" defTabSz="1043056" rtl="0" eaLnBrk="1" latinLnBrk="0" hangingPunct="1">
      <a:defRPr sz="1400" kern="1200">
        <a:solidFill>
          <a:schemeClr val="tx1"/>
        </a:solidFill>
        <a:latin typeface="+mn-lt"/>
        <a:ea typeface="+mn-ea"/>
        <a:cs typeface="+mn-cs"/>
      </a:defRPr>
    </a:lvl4pPr>
    <a:lvl5pPr marL="2086112" algn="l" defTabSz="1043056" rtl="0" eaLnBrk="1" latinLnBrk="0" hangingPunct="1">
      <a:defRPr sz="1400" kern="1200">
        <a:solidFill>
          <a:schemeClr val="tx1"/>
        </a:solidFill>
        <a:latin typeface="+mn-lt"/>
        <a:ea typeface="+mn-ea"/>
        <a:cs typeface="+mn-cs"/>
      </a:defRPr>
    </a:lvl5pPr>
    <a:lvl6pPr marL="2607640" algn="l" defTabSz="1043056" rtl="0" eaLnBrk="1" latinLnBrk="0" hangingPunct="1">
      <a:defRPr sz="1400" kern="1200">
        <a:solidFill>
          <a:schemeClr val="tx1"/>
        </a:solidFill>
        <a:latin typeface="+mn-lt"/>
        <a:ea typeface="+mn-ea"/>
        <a:cs typeface="+mn-cs"/>
      </a:defRPr>
    </a:lvl6pPr>
    <a:lvl7pPr marL="3129168" algn="l" defTabSz="1043056" rtl="0" eaLnBrk="1" latinLnBrk="0" hangingPunct="1">
      <a:defRPr sz="1400" kern="1200">
        <a:solidFill>
          <a:schemeClr val="tx1"/>
        </a:solidFill>
        <a:latin typeface="+mn-lt"/>
        <a:ea typeface="+mn-ea"/>
        <a:cs typeface="+mn-cs"/>
      </a:defRPr>
    </a:lvl7pPr>
    <a:lvl8pPr marL="3650696" algn="l" defTabSz="1043056" rtl="0" eaLnBrk="1" latinLnBrk="0" hangingPunct="1">
      <a:defRPr sz="1400" kern="1200">
        <a:solidFill>
          <a:schemeClr val="tx1"/>
        </a:solidFill>
        <a:latin typeface="+mn-lt"/>
        <a:ea typeface="+mn-ea"/>
        <a:cs typeface="+mn-cs"/>
      </a:defRPr>
    </a:lvl8pPr>
    <a:lvl9pPr marL="4172224" algn="l" defTabSz="104305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1</a:t>
            </a:fld>
            <a:endParaRPr lang="ru-RU" dirty="0"/>
          </a:p>
        </p:txBody>
      </p:sp>
    </p:spTree>
    <p:extLst>
      <p:ext uri="{BB962C8B-B14F-4D97-AF65-F5344CB8AC3E}">
        <p14:creationId xmlns:p14="http://schemas.microsoft.com/office/powerpoint/2010/main" val="3137440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ru-RU" dirty="0"/>
              <a:t>После объяснения материала проводится практическая работа. Формируются</a:t>
            </a:r>
            <a:r>
              <a:rPr lang="ru-RU" baseline="0" dirty="0"/>
              <a:t> первые навыки освоения элемента.</a:t>
            </a:r>
            <a:endParaRPr lang="ru-RU" dirty="0"/>
          </a:p>
          <a:p>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25</a:t>
            </a:fld>
            <a:endParaRPr lang="ru-RU" dirty="0"/>
          </a:p>
        </p:txBody>
      </p:sp>
    </p:spTree>
    <p:extLst>
      <p:ext uri="{BB962C8B-B14F-4D97-AF65-F5344CB8AC3E}">
        <p14:creationId xmlns:p14="http://schemas.microsoft.com/office/powerpoint/2010/main" val="340804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ru-RU" dirty="0"/>
              <a:t>После объяснения материала проводится практическая работа. Формируются</a:t>
            </a:r>
            <a:r>
              <a:rPr lang="ru-RU" baseline="0" dirty="0"/>
              <a:t> первые навыки освоения элемента.</a:t>
            </a:r>
            <a:endParaRPr lang="ru-RU" dirty="0"/>
          </a:p>
          <a:p>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26</a:t>
            </a:fld>
            <a:endParaRPr lang="ru-RU" dirty="0"/>
          </a:p>
        </p:txBody>
      </p:sp>
    </p:spTree>
    <p:extLst>
      <p:ext uri="{BB962C8B-B14F-4D97-AF65-F5344CB8AC3E}">
        <p14:creationId xmlns:p14="http://schemas.microsoft.com/office/powerpoint/2010/main" val="2235903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ru-RU" dirty="0"/>
              <a:t>После объяснения материала проводится практическая работа. Формируются</a:t>
            </a:r>
            <a:r>
              <a:rPr lang="ru-RU" baseline="0" dirty="0"/>
              <a:t> первые навыки освоения элемента.</a:t>
            </a:r>
            <a:endParaRPr lang="ru-RU" dirty="0"/>
          </a:p>
          <a:p>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27</a:t>
            </a:fld>
            <a:endParaRPr lang="ru-RU" dirty="0"/>
          </a:p>
        </p:txBody>
      </p:sp>
    </p:spTree>
    <p:extLst>
      <p:ext uri="{BB962C8B-B14F-4D97-AF65-F5344CB8AC3E}">
        <p14:creationId xmlns:p14="http://schemas.microsoft.com/office/powerpoint/2010/main" val="146711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После объяснения материала проводится практическая работа. Формируются</a:t>
            </a:r>
            <a:r>
              <a:rPr lang="ru-RU" baseline="0" dirty="0"/>
              <a:t> первые навыки освоения элемента.</a:t>
            </a:r>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15</a:t>
            </a:fld>
            <a:endParaRPr lang="ru-RU" dirty="0"/>
          </a:p>
        </p:txBody>
      </p:sp>
    </p:spTree>
    <p:extLst>
      <p:ext uri="{BB962C8B-B14F-4D97-AF65-F5344CB8AC3E}">
        <p14:creationId xmlns:p14="http://schemas.microsoft.com/office/powerpoint/2010/main" val="3146925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После объяснения материала проводится практическая работа. Формируются первые навыки освоения элементов.</a:t>
            </a:r>
          </a:p>
          <a:p>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16</a:t>
            </a:fld>
            <a:endParaRPr lang="ru-RU" dirty="0"/>
          </a:p>
        </p:txBody>
      </p:sp>
    </p:spTree>
    <p:extLst>
      <p:ext uri="{BB962C8B-B14F-4D97-AF65-F5344CB8AC3E}">
        <p14:creationId xmlns:p14="http://schemas.microsoft.com/office/powerpoint/2010/main" val="1506291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ru-RU" dirty="0"/>
              <a:t>После объяснения материала проводится практическая работа. Формируются</a:t>
            </a:r>
            <a:r>
              <a:rPr lang="ru-RU" baseline="0" dirty="0"/>
              <a:t> первые навыки освоения элемента.</a:t>
            </a:r>
            <a:endParaRPr lang="ru-RU" dirty="0"/>
          </a:p>
          <a:p>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18</a:t>
            </a:fld>
            <a:endParaRPr lang="ru-RU" dirty="0"/>
          </a:p>
        </p:txBody>
      </p:sp>
    </p:spTree>
    <p:extLst>
      <p:ext uri="{BB962C8B-B14F-4D97-AF65-F5344CB8AC3E}">
        <p14:creationId xmlns:p14="http://schemas.microsoft.com/office/powerpoint/2010/main" val="2490092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ru-RU" dirty="0"/>
              <a:t>После объяснения материала проводится практическая работа. Формируются</a:t>
            </a:r>
            <a:r>
              <a:rPr lang="ru-RU" baseline="0" dirty="0"/>
              <a:t> первые навыки освоения элемента.</a:t>
            </a:r>
            <a:endParaRPr lang="ru-RU" dirty="0"/>
          </a:p>
          <a:p>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19</a:t>
            </a:fld>
            <a:endParaRPr lang="ru-RU" dirty="0"/>
          </a:p>
        </p:txBody>
      </p:sp>
    </p:spTree>
    <p:extLst>
      <p:ext uri="{BB962C8B-B14F-4D97-AF65-F5344CB8AC3E}">
        <p14:creationId xmlns:p14="http://schemas.microsoft.com/office/powerpoint/2010/main" val="3587770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ru-RU" dirty="0"/>
              <a:t>После объяснения материала проводится практическая работа. Формируются</a:t>
            </a:r>
            <a:r>
              <a:rPr lang="ru-RU" baseline="0" dirty="0"/>
              <a:t> первые навыки освоения элемента.</a:t>
            </a:r>
            <a:endParaRPr lang="ru-RU" dirty="0"/>
          </a:p>
          <a:p>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20</a:t>
            </a:fld>
            <a:endParaRPr lang="ru-RU" dirty="0"/>
          </a:p>
        </p:txBody>
      </p:sp>
    </p:spTree>
    <p:extLst>
      <p:ext uri="{BB962C8B-B14F-4D97-AF65-F5344CB8AC3E}">
        <p14:creationId xmlns:p14="http://schemas.microsoft.com/office/powerpoint/2010/main" val="2804796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ru-RU" dirty="0"/>
              <a:t>После объяснения материала проводится практическая работа. Формируются</a:t>
            </a:r>
            <a:r>
              <a:rPr lang="ru-RU" baseline="0" dirty="0"/>
              <a:t> первые навыки освоения элемента.</a:t>
            </a:r>
            <a:endParaRPr lang="ru-RU" dirty="0"/>
          </a:p>
          <a:p>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22</a:t>
            </a:fld>
            <a:endParaRPr lang="ru-RU" dirty="0"/>
          </a:p>
        </p:txBody>
      </p:sp>
    </p:spTree>
    <p:extLst>
      <p:ext uri="{BB962C8B-B14F-4D97-AF65-F5344CB8AC3E}">
        <p14:creationId xmlns:p14="http://schemas.microsoft.com/office/powerpoint/2010/main" val="1136224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ru-RU" dirty="0"/>
              <a:t>После объяснения материала проводится практическая работа. Формируются</a:t>
            </a:r>
            <a:r>
              <a:rPr lang="ru-RU" baseline="0" dirty="0"/>
              <a:t> первые навыки освоения элемента.</a:t>
            </a:r>
            <a:endParaRPr lang="ru-RU" dirty="0"/>
          </a:p>
          <a:p>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23</a:t>
            </a:fld>
            <a:endParaRPr lang="ru-RU" dirty="0"/>
          </a:p>
        </p:txBody>
      </p:sp>
    </p:spTree>
    <p:extLst>
      <p:ext uri="{BB962C8B-B14F-4D97-AF65-F5344CB8AC3E}">
        <p14:creationId xmlns:p14="http://schemas.microsoft.com/office/powerpoint/2010/main" val="2950115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ru-RU" dirty="0"/>
              <a:t>После объяснения материала проводится практическая работа. Формируются</a:t>
            </a:r>
            <a:r>
              <a:rPr lang="ru-RU" baseline="0" dirty="0"/>
              <a:t> первые навыки освоения элемента.</a:t>
            </a:r>
            <a:endParaRPr lang="ru-RU" dirty="0"/>
          </a:p>
          <a:p>
            <a:endParaRPr lang="ru-RU" dirty="0"/>
          </a:p>
        </p:txBody>
      </p:sp>
      <p:sp>
        <p:nvSpPr>
          <p:cNvPr id="4" name="Номер слайда 3"/>
          <p:cNvSpPr>
            <a:spLocks noGrp="1"/>
          </p:cNvSpPr>
          <p:nvPr>
            <p:ph type="sldNum" sz="quarter" idx="10"/>
          </p:nvPr>
        </p:nvSpPr>
        <p:spPr/>
        <p:txBody>
          <a:bodyPr/>
          <a:lstStyle/>
          <a:p>
            <a:fld id="{59DABF6F-7D95-4C62-A1A2-0766C9725259}" type="slidenum">
              <a:rPr lang="ru-RU" smtClean="0"/>
              <a:t>24</a:t>
            </a:fld>
            <a:endParaRPr lang="ru-RU" dirty="0"/>
          </a:p>
        </p:txBody>
      </p:sp>
    </p:spTree>
    <p:extLst>
      <p:ext uri="{BB962C8B-B14F-4D97-AF65-F5344CB8AC3E}">
        <p14:creationId xmlns:p14="http://schemas.microsoft.com/office/powerpoint/2010/main" val="1548538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02005" y="2348893"/>
            <a:ext cx="9089390" cy="1620771"/>
          </a:xfrm>
        </p:spPr>
        <p:txBody>
          <a:bodyPr/>
          <a:lstStyle/>
          <a:p>
            <a:r>
              <a:rPr lang="ru-RU"/>
              <a:t>Образец заголовка</a:t>
            </a:r>
          </a:p>
        </p:txBody>
      </p:sp>
      <p:sp>
        <p:nvSpPr>
          <p:cNvPr id="3" name="Подзаголовок 2"/>
          <p:cNvSpPr>
            <a:spLocks noGrp="1"/>
          </p:cNvSpPr>
          <p:nvPr>
            <p:ph type="subTitle" idx="1"/>
          </p:nvPr>
        </p:nvSpPr>
        <p:spPr>
          <a:xfrm>
            <a:off x="1604010" y="4284716"/>
            <a:ext cx="7485380" cy="1932323"/>
          </a:xfrm>
        </p:spPr>
        <p:txBody>
          <a:bodyPr/>
          <a:lstStyle>
            <a:lvl1pPr marL="0" indent="0" algn="ctr">
              <a:buNone/>
              <a:defRPr>
                <a:solidFill>
                  <a:schemeClr val="tx1">
                    <a:tint val="75000"/>
                  </a:schemeClr>
                </a:solidFill>
              </a:defRPr>
            </a:lvl1pPr>
            <a:lvl2pPr marL="521528" indent="0" algn="ctr">
              <a:buNone/>
              <a:defRPr>
                <a:solidFill>
                  <a:schemeClr val="tx1">
                    <a:tint val="75000"/>
                  </a:schemeClr>
                </a:solidFill>
              </a:defRPr>
            </a:lvl2pPr>
            <a:lvl3pPr marL="1043056" indent="0" algn="ctr">
              <a:buNone/>
              <a:defRPr>
                <a:solidFill>
                  <a:schemeClr val="tx1">
                    <a:tint val="75000"/>
                  </a:schemeClr>
                </a:solidFill>
              </a:defRPr>
            </a:lvl3pPr>
            <a:lvl4pPr marL="1564584" indent="0" algn="ctr">
              <a:buNone/>
              <a:defRPr>
                <a:solidFill>
                  <a:schemeClr val="tx1">
                    <a:tint val="75000"/>
                  </a:schemeClr>
                </a:solidFill>
              </a:defRPr>
            </a:lvl4pPr>
            <a:lvl5pPr marL="2086112" indent="0" algn="ctr">
              <a:buNone/>
              <a:defRPr>
                <a:solidFill>
                  <a:schemeClr val="tx1">
                    <a:tint val="75000"/>
                  </a:schemeClr>
                </a:solidFill>
              </a:defRPr>
            </a:lvl5pPr>
            <a:lvl6pPr marL="2607640" indent="0" algn="ctr">
              <a:buNone/>
              <a:defRPr>
                <a:solidFill>
                  <a:schemeClr val="tx1">
                    <a:tint val="75000"/>
                  </a:schemeClr>
                </a:solidFill>
              </a:defRPr>
            </a:lvl6pPr>
            <a:lvl7pPr marL="3129168" indent="0" algn="ctr">
              <a:buNone/>
              <a:defRPr>
                <a:solidFill>
                  <a:schemeClr val="tx1">
                    <a:tint val="75000"/>
                  </a:schemeClr>
                </a:solidFill>
              </a:defRPr>
            </a:lvl7pPr>
            <a:lvl8pPr marL="3650696" indent="0" algn="ctr">
              <a:buNone/>
              <a:defRPr>
                <a:solidFill>
                  <a:schemeClr val="tx1">
                    <a:tint val="75000"/>
                  </a:schemeClr>
                </a:solidFill>
              </a:defRPr>
            </a:lvl8pPr>
            <a:lvl9pPr marL="4172224"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D3863815-ACB1-462D-9553-E325180992FB}" type="datetimeFigureOut">
              <a:rPr lang="ru-RU" smtClean="0"/>
              <a:t>12.07.2024</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FD951727-0EEF-4920-BB2E-757644265576}" type="slidenum">
              <a:rPr lang="ru-RU" smtClean="0"/>
              <a:t>‹#›</a:t>
            </a:fld>
            <a:endParaRPr lang="ru-RU" dirty="0"/>
          </a:p>
        </p:txBody>
      </p:sp>
    </p:spTree>
    <p:extLst>
      <p:ext uri="{BB962C8B-B14F-4D97-AF65-F5344CB8AC3E}">
        <p14:creationId xmlns:p14="http://schemas.microsoft.com/office/powerpoint/2010/main" val="3507837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D3863815-ACB1-462D-9553-E325180992FB}" type="datetimeFigureOut">
              <a:rPr lang="ru-RU" smtClean="0"/>
              <a:t>12.07.2024</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FD951727-0EEF-4920-BB2E-757644265576}" type="slidenum">
              <a:rPr lang="ru-RU" smtClean="0"/>
              <a:t>‹#›</a:t>
            </a:fld>
            <a:endParaRPr lang="ru-RU" dirty="0"/>
          </a:p>
        </p:txBody>
      </p:sp>
    </p:spTree>
    <p:extLst>
      <p:ext uri="{BB962C8B-B14F-4D97-AF65-F5344CB8AC3E}">
        <p14:creationId xmlns:p14="http://schemas.microsoft.com/office/powerpoint/2010/main" val="347245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752715" y="302802"/>
            <a:ext cx="2406015" cy="645157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534670" y="302802"/>
            <a:ext cx="7039822" cy="645157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D3863815-ACB1-462D-9553-E325180992FB}" type="datetimeFigureOut">
              <a:rPr lang="ru-RU" smtClean="0"/>
              <a:t>12.07.2024</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FD951727-0EEF-4920-BB2E-757644265576}" type="slidenum">
              <a:rPr lang="ru-RU" smtClean="0"/>
              <a:t>‹#›</a:t>
            </a:fld>
            <a:endParaRPr lang="ru-RU" dirty="0"/>
          </a:p>
        </p:txBody>
      </p:sp>
    </p:spTree>
    <p:extLst>
      <p:ext uri="{BB962C8B-B14F-4D97-AF65-F5344CB8AC3E}">
        <p14:creationId xmlns:p14="http://schemas.microsoft.com/office/powerpoint/2010/main" val="201502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D3863815-ACB1-462D-9553-E325180992FB}" type="datetimeFigureOut">
              <a:rPr lang="ru-RU" smtClean="0"/>
              <a:t>12.07.2024</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FD951727-0EEF-4920-BB2E-757644265576}" type="slidenum">
              <a:rPr lang="ru-RU" smtClean="0"/>
              <a:t>‹#›</a:t>
            </a:fld>
            <a:endParaRPr lang="ru-RU" dirty="0"/>
          </a:p>
        </p:txBody>
      </p:sp>
    </p:spTree>
    <p:extLst>
      <p:ext uri="{BB962C8B-B14F-4D97-AF65-F5344CB8AC3E}">
        <p14:creationId xmlns:p14="http://schemas.microsoft.com/office/powerpoint/2010/main" val="60689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44705" y="4858812"/>
            <a:ext cx="9089390" cy="1501751"/>
          </a:xfrm>
        </p:spPr>
        <p:txBody>
          <a:bodyPr anchor="t"/>
          <a:lstStyle>
            <a:lvl1pPr algn="l">
              <a:defRPr sz="4600" b="1" cap="all"/>
            </a:lvl1pPr>
          </a:lstStyle>
          <a:p>
            <a:r>
              <a:rPr lang="ru-RU"/>
              <a:t>Образец заголовка</a:t>
            </a:r>
          </a:p>
        </p:txBody>
      </p:sp>
      <p:sp>
        <p:nvSpPr>
          <p:cNvPr id="3" name="Текст 2"/>
          <p:cNvSpPr>
            <a:spLocks noGrp="1"/>
          </p:cNvSpPr>
          <p:nvPr>
            <p:ph type="body" idx="1"/>
          </p:nvPr>
        </p:nvSpPr>
        <p:spPr>
          <a:xfrm>
            <a:off x="844705" y="3204786"/>
            <a:ext cx="9089390" cy="1654026"/>
          </a:xfrm>
        </p:spPr>
        <p:txBody>
          <a:bodyPr anchor="b"/>
          <a:lstStyle>
            <a:lvl1pPr marL="0" indent="0">
              <a:buNone/>
              <a:defRPr sz="2300">
                <a:solidFill>
                  <a:schemeClr val="tx1">
                    <a:tint val="75000"/>
                  </a:schemeClr>
                </a:solidFill>
              </a:defRPr>
            </a:lvl1pPr>
            <a:lvl2pPr marL="521528" indent="0">
              <a:buNone/>
              <a:defRPr sz="2100">
                <a:solidFill>
                  <a:schemeClr val="tx1">
                    <a:tint val="75000"/>
                  </a:schemeClr>
                </a:solidFill>
              </a:defRPr>
            </a:lvl2pPr>
            <a:lvl3pPr marL="1043056" indent="0">
              <a:buNone/>
              <a:defRPr sz="1800">
                <a:solidFill>
                  <a:schemeClr val="tx1">
                    <a:tint val="75000"/>
                  </a:schemeClr>
                </a:solidFill>
              </a:defRPr>
            </a:lvl3pPr>
            <a:lvl4pPr marL="1564584" indent="0">
              <a:buNone/>
              <a:defRPr sz="1600">
                <a:solidFill>
                  <a:schemeClr val="tx1">
                    <a:tint val="75000"/>
                  </a:schemeClr>
                </a:solidFill>
              </a:defRPr>
            </a:lvl4pPr>
            <a:lvl5pPr marL="2086112" indent="0">
              <a:buNone/>
              <a:defRPr sz="1600">
                <a:solidFill>
                  <a:schemeClr val="tx1">
                    <a:tint val="75000"/>
                  </a:schemeClr>
                </a:solidFill>
              </a:defRPr>
            </a:lvl5pPr>
            <a:lvl6pPr marL="2607640" indent="0">
              <a:buNone/>
              <a:defRPr sz="1600">
                <a:solidFill>
                  <a:schemeClr val="tx1">
                    <a:tint val="75000"/>
                  </a:schemeClr>
                </a:solidFill>
              </a:defRPr>
            </a:lvl6pPr>
            <a:lvl7pPr marL="3129168" indent="0">
              <a:buNone/>
              <a:defRPr sz="1600">
                <a:solidFill>
                  <a:schemeClr val="tx1">
                    <a:tint val="75000"/>
                  </a:schemeClr>
                </a:solidFill>
              </a:defRPr>
            </a:lvl7pPr>
            <a:lvl8pPr marL="3650696" indent="0">
              <a:buNone/>
              <a:defRPr sz="1600">
                <a:solidFill>
                  <a:schemeClr val="tx1">
                    <a:tint val="75000"/>
                  </a:schemeClr>
                </a:solidFill>
              </a:defRPr>
            </a:lvl8pPr>
            <a:lvl9pPr marL="4172224"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D3863815-ACB1-462D-9553-E325180992FB}" type="datetimeFigureOut">
              <a:rPr lang="ru-RU" smtClean="0"/>
              <a:t>12.07.2024</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FD951727-0EEF-4920-BB2E-757644265576}" type="slidenum">
              <a:rPr lang="ru-RU" smtClean="0"/>
              <a:t>‹#›</a:t>
            </a:fld>
            <a:endParaRPr lang="ru-RU" dirty="0"/>
          </a:p>
        </p:txBody>
      </p:sp>
    </p:spTree>
    <p:extLst>
      <p:ext uri="{BB962C8B-B14F-4D97-AF65-F5344CB8AC3E}">
        <p14:creationId xmlns:p14="http://schemas.microsoft.com/office/powerpoint/2010/main" val="461981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534670" y="1764295"/>
            <a:ext cx="4722918" cy="4990084"/>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435812" y="1764295"/>
            <a:ext cx="4722918" cy="4990084"/>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D3863815-ACB1-462D-9553-E325180992FB}" type="datetimeFigureOut">
              <a:rPr lang="ru-RU" smtClean="0"/>
              <a:t>12.07.2024</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FD951727-0EEF-4920-BB2E-757644265576}" type="slidenum">
              <a:rPr lang="ru-RU" smtClean="0"/>
              <a:t>‹#›</a:t>
            </a:fld>
            <a:endParaRPr lang="ru-RU" dirty="0"/>
          </a:p>
        </p:txBody>
      </p:sp>
    </p:spTree>
    <p:extLst>
      <p:ext uri="{BB962C8B-B14F-4D97-AF65-F5344CB8AC3E}">
        <p14:creationId xmlns:p14="http://schemas.microsoft.com/office/powerpoint/2010/main" val="233721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534670" y="1692533"/>
            <a:ext cx="4724775" cy="705367"/>
          </a:xfrm>
        </p:spPr>
        <p:txBody>
          <a:bodyPr anchor="b"/>
          <a:lstStyle>
            <a:lvl1pPr marL="0" indent="0">
              <a:buNone/>
              <a:defRPr sz="2700" b="1"/>
            </a:lvl1pPr>
            <a:lvl2pPr marL="521528" indent="0">
              <a:buNone/>
              <a:defRPr sz="2300" b="1"/>
            </a:lvl2pPr>
            <a:lvl3pPr marL="1043056" indent="0">
              <a:buNone/>
              <a:defRPr sz="2100" b="1"/>
            </a:lvl3pPr>
            <a:lvl4pPr marL="1564584" indent="0">
              <a:buNone/>
              <a:defRPr sz="1800" b="1"/>
            </a:lvl4pPr>
            <a:lvl5pPr marL="2086112" indent="0">
              <a:buNone/>
              <a:defRPr sz="1800" b="1"/>
            </a:lvl5pPr>
            <a:lvl6pPr marL="2607640" indent="0">
              <a:buNone/>
              <a:defRPr sz="1800" b="1"/>
            </a:lvl6pPr>
            <a:lvl7pPr marL="3129168" indent="0">
              <a:buNone/>
              <a:defRPr sz="1800" b="1"/>
            </a:lvl7pPr>
            <a:lvl8pPr marL="3650696" indent="0">
              <a:buNone/>
              <a:defRPr sz="1800" b="1"/>
            </a:lvl8pPr>
            <a:lvl9pPr marL="4172224" indent="0">
              <a:buNone/>
              <a:defRPr sz="1800" b="1"/>
            </a:lvl9pPr>
          </a:lstStyle>
          <a:p>
            <a:pPr lvl="0"/>
            <a:r>
              <a:rPr lang="ru-RU"/>
              <a:t>Образец текста</a:t>
            </a:r>
          </a:p>
        </p:txBody>
      </p:sp>
      <p:sp>
        <p:nvSpPr>
          <p:cNvPr id="4" name="Объект 3"/>
          <p:cNvSpPr>
            <a:spLocks noGrp="1"/>
          </p:cNvSpPr>
          <p:nvPr>
            <p:ph sz="half" idx="2"/>
          </p:nvPr>
        </p:nvSpPr>
        <p:spPr>
          <a:xfrm>
            <a:off x="534670" y="2397901"/>
            <a:ext cx="4724775" cy="4356478"/>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5432099" y="1692533"/>
            <a:ext cx="4726631" cy="705367"/>
          </a:xfrm>
        </p:spPr>
        <p:txBody>
          <a:bodyPr anchor="b"/>
          <a:lstStyle>
            <a:lvl1pPr marL="0" indent="0">
              <a:buNone/>
              <a:defRPr sz="2700" b="1"/>
            </a:lvl1pPr>
            <a:lvl2pPr marL="521528" indent="0">
              <a:buNone/>
              <a:defRPr sz="2300" b="1"/>
            </a:lvl2pPr>
            <a:lvl3pPr marL="1043056" indent="0">
              <a:buNone/>
              <a:defRPr sz="2100" b="1"/>
            </a:lvl3pPr>
            <a:lvl4pPr marL="1564584" indent="0">
              <a:buNone/>
              <a:defRPr sz="1800" b="1"/>
            </a:lvl4pPr>
            <a:lvl5pPr marL="2086112" indent="0">
              <a:buNone/>
              <a:defRPr sz="1800" b="1"/>
            </a:lvl5pPr>
            <a:lvl6pPr marL="2607640" indent="0">
              <a:buNone/>
              <a:defRPr sz="1800" b="1"/>
            </a:lvl6pPr>
            <a:lvl7pPr marL="3129168" indent="0">
              <a:buNone/>
              <a:defRPr sz="1800" b="1"/>
            </a:lvl7pPr>
            <a:lvl8pPr marL="3650696" indent="0">
              <a:buNone/>
              <a:defRPr sz="1800" b="1"/>
            </a:lvl8pPr>
            <a:lvl9pPr marL="4172224" indent="0">
              <a:buNone/>
              <a:defRPr sz="1800" b="1"/>
            </a:lvl9pPr>
          </a:lstStyle>
          <a:p>
            <a:pPr lvl="0"/>
            <a:r>
              <a:rPr lang="ru-RU"/>
              <a:t>Образец текста</a:t>
            </a:r>
          </a:p>
        </p:txBody>
      </p:sp>
      <p:sp>
        <p:nvSpPr>
          <p:cNvPr id="6" name="Объект 5"/>
          <p:cNvSpPr>
            <a:spLocks noGrp="1"/>
          </p:cNvSpPr>
          <p:nvPr>
            <p:ph sz="quarter" idx="4"/>
          </p:nvPr>
        </p:nvSpPr>
        <p:spPr>
          <a:xfrm>
            <a:off x="5432099" y="2397901"/>
            <a:ext cx="4726631" cy="4356478"/>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D3863815-ACB1-462D-9553-E325180992FB}" type="datetimeFigureOut">
              <a:rPr lang="ru-RU" smtClean="0"/>
              <a:t>12.07.2024</a:t>
            </a:fld>
            <a:endParaRPr lang="ru-RU" dirty="0"/>
          </a:p>
        </p:txBody>
      </p:sp>
      <p:sp>
        <p:nvSpPr>
          <p:cNvPr id="8" name="Нижний колонтитул 7"/>
          <p:cNvSpPr>
            <a:spLocks noGrp="1"/>
          </p:cNvSpPr>
          <p:nvPr>
            <p:ph type="ftr" sz="quarter" idx="11"/>
          </p:nvPr>
        </p:nvSpPr>
        <p:spPr/>
        <p:txBody>
          <a:bodyPr/>
          <a:lstStyle/>
          <a:p>
            <a:endParaRPr lang="ru-RU" dirty="0"/>
          </a:p>
        </p:txBody>
      </p:sp>
      <p:sp>
        <p:nvSpPr>
          <p:cNvPr id="9" name="Номер слайда 8"/>
          <p:cNvSpPr>
            <a:spLocks noGrp="1"/>
          </p:cNvSpPr>
          <p:nvPr>
            <p:ph type="sldNum" sz="quarter" idx="12"/>
          </p:nvPr>
        </p:nvSpPr>
        <p:spPr/>
        <p:txBody>
          <a:bodyPr/>
          <a:lstStyle/>
          <a:p>
            <a:fld id="{FD951727-0EEF-4920-BB2E-757644265576}" type="slidenum">
              <a:rPr lang="ru-RU" smtClean="0"/>
              <a:t>‹#›</a:t>
            </a:fld>
            <a:endParaRPr lang="ru-RU" dirty="0"/>
          </a:p>
        </p:txBody>
      </p:sp>
    </p:spTree>
    <p:extLst>
      <p:ext uri="{BB962C8B-B14F-4D97-AF65-F5344CB8AC3E}">
        <p14:creationId xmlns:p14="http://schemas.microsoft.com/office/powerpoint/2010/main" val="1308416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D3863815-ACB1-462D-9553-E325180992FB}" type="datetimeFigureOut">
              <a:rPr lang="ru-RU" smtClean="0"/>
              <a:t>12.07.2024</a:t>
            </a:fld>
            <a:endParaRPr lang="ru-RU" dirty="0"/>
          </a:p>
        </p:txBody>
      </p:sp>
      <p:sp>
        <p:nvSpPr>
          <p:cNvPr id="4" name="Нижний колонтитул 3"/>
          <p:cNvSpPr>
            <a:spLocks noGrp="1"/>
          </p:cNvSpPr>
          <p:nvPr>
            <p:ph type="ftr" sz="quarter" idx="11"/>
          </p:nvPr>
        </p:nvSpPr>
        <p:spPr/>
        <p:txBody>
          <a:bodyPr/>
          <a:lstStyle/>
          <a:p>
            <a:endParaRPr lang="ru-RU" dirty="0"/>
          </a:p>
        </p:txBody>
      </p:sp>
      <p:sp>
        <p:nvSpPr>
          <p:cNvPr id="5" name="Номер слайда 4"/>
          <p:cNvSpPr>
            <a:spLocks noGrp="1"/>
          </p:cNvSpPr>
          <p:nvPr>
            <p:ph type="sldNum" sz="quarter" idx="12"/>
          </p:nvPr>
        </p:nvSpPr>
        <p:spPr/>
        <p:txBody>
          <a:bodyPr/>
          <a:lstStyle/>
          <a:p>
            <a:fld id="{FD951727-0EEF-4920-BB2E-757644265576}" type="slidenum">
              <a:rPr lang="ru-RU" smtClean="0"/>
              <a:t>‹#›</a:t>
            </a:fld>
            <a:endParaRPr lang="ru-RU" dirty="0"/>
          </a:p>
        </p:txBody>
      </p:sp>
    </p:spTree>
    <p:extLst>
      <p:ext uri="{BB962C8B-B14F-4D97-AF65-F5344CB8AC3E}">
        <p14:creationId xmlns:p14="http://schemas.microsoft.com/office/powerpoint/2010/main" val="2384458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D3863815-ACB1-462D-9553-E325180992FB}" type="datetimeFigureOut">
              <a:rPr lang="ru-RU" smtClean="0"/>
              <a:t>12.07.2024</a:t>
            </a:fld>
            <a:endParaRPr lang="ru-RU" dirty="0"/>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fld id="{FD951727-0EEF-4920-BB2E-757644265576}" type="slidenum">
              <a:rPr lang="ru-RU" smtClean="0"/>
              <a:t>‹#›</a:t>
            </a:fld>
            <a:endParaRPr lang="ru-RU" dirty="0"/>
          </a:p>
        </p:txBody>
      </p:sp>
    </p:spTree>
    <p:extLst>
      <p:ext uri="{BB962C8B-B14F-4D97-AF65-F5344CB8AC3E}">
        <p14:creationId xmlns:p14="http://schemas.microsoft.com/office/powerpoint/2010/main" val="266083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4671" y="301050"/>
            <a:ext cx="3518055" cy="1281214"/>
          </a:xfrm>
        </p:spPr>
        <p:txBody>
          <a:bodyPr anchor="b"/>
          <a:lstStyle>
            <a:lvl1pPr algn="l">
              <a:defRPr sz="2300" b="1"/>
            </a:lvl1pPr>
          </a:lstStyle>
          <a:p>
            <a:r>
              <a:rPr lang="ru-RU"/>
              <a:t>Образец заголовка</a:t>
            </a:r>
          </a:p>
        </p:txBody>
      </p:sp>
      <p:sp>
        <p:nvSpPr>
          <p:cNvPr id="3" name="Объект 2"/>
          <p:cNvSpPr>
            <a:spLocks noGrp="1"/>
          </p:cNvSpPr>
          <p:nvPr>
            <p:ph idx="1"/>
          </p:nvPr>
        </p:nvSpPr>
        <p:spPr>
          <a:xfrm>
            <a:off x="4180822" y="301051"/>
            <a:ext cx="5977908" cy="6453328"/>
          </a:xfrm>
        </p:spPr>
        <p:txBody>
          <a:bodyPr/>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534671" y="1582265"/>
            <a:ext cx="3518055" cy="5172114"/>
          </a:xfrm>
        </p:spPr>
        <p:txBody>
          <a:bodyPr/>
          <a:lstStyle>
            <a:lvl1pPr marL="0" indent="0">
              <a:buNone/>
              <a:defRPr sz="1600"/>
            </a:lvl1pPr>
            <a:lvl2pPr marL="521528" indent="0">
              <a:buNone/>
              <a:defRPr sz="1400"/>
            </a:lvl2pPr>
            <a:lvl3pPr marL="1043056" indent="0">
              <a:buNone/>
              <a:defRPr sz="1100"/>
            </a:lvl3pPr>
            <a:lvl4pPr marL="1564584" indent="0">
              <a:buNone/>
              <a:defRPr sz="1000"/>
            </a:lvl4pPr>
            <a:lvl5pPr marL="2086112" indent="0">
              <a:buNone/>
              <a:defRPr sz="1000"/>
            </a:lvl5pPr>
            <a:lvl6pPr marL="2607640" indent="0">
              <a:buNone/>
              <a:defRPr sz="1000"/>
            </a:lvl6pPr>
            <a:lvl7pPr marL="3129168" indent="0">
              <a:buNone/>
              <a:defRPr sz="1000"/>
            </a:lvl7pPr>
            <a:lvl8pPr marL="3650696" indent="0">
              <a:buNone/>
              <a:defRPr sz="1000"/>
            </a:lvl8pPr>
            <a:lvl9pPr marL="4172224"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D3863815-ACB1-462D-9553-E325180992FB}" type="datetimeFigureOut">
              <a:rPr lang="ru-RU" smtClean="0"/>
              <a:t>12.07.2024</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FD951727-0EEF-4920-BB2E-757644265576}" type="slidenum">
              <a:rPr lang="ru-RU" smtClean="0"/>
              <a:t>‹#›</a:t>
            </a:fld>
            <a:endParaRPr lang="ru-RU" dirty="0"/>
          </a:p>
        </p:txBody>
      </p:sp>
    </p:spTree>
    <p:extLst>
      <p:ext uri="{BB962C8B-B14F-4D97-AF65-F5344CB8AC3E}">
        <p14:creationId xmlns:p14="http://schemas.microsoft.com/office/powerpoint/2010/main" val="618502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95981" y="5292884"/>
            <a:ext cx="6416040" cy="624855"/>
          </a:xfrm>
        </p:spPr>
        <p:txBody>
          <a:bodyPr anchor="b"/>
          <a:lstStyle>
            <a:lvl1pPr algn="l">
              <a:defRPr sz="2300" b="1"/>
            </a:lvl1pPr>
          </a:lstStyle>
          <a:p>
            <a:r>
              <a:rPr lang="ru-RU"/>
              <a:t>Образец заголовка</a:t>
            </a:r>
          </a:p>
        </p:txBody>
      </p:sp>
      <p:sp>
        <p:nvSpPr>
          <p:cNvPr id="3" name="Рисунок 2"/>
          <p:cNvSpPr>
            <a:spLocks noGrp="1"/>
          </p:cNvSpPr>
          <p:nvPr>
            <p:ph type="pic" idx="1"/>
          </p:nvPr>
        </p:nvSpPr>
        <p:spPr>
          <a:xfrm>
            <a:off x="2095981" y="675613"/>
            <a:ext cx="6416040" cy="4536758"/>
          </a:xfrm>
        </p:spPr>
        <p:txBody>
          <a:bodyPr/>
          <a:lstStyle>
            <a:lvl1pPr marL="0" indent="0">
              <a:buNone/>
              <a:defRPr sz="3700"/>
            </a:lvl1pPr>
            <a:lvl2pPr marL="521528" indent="0">
              <a:buNone/>
              <a:defRPr sz="3200"/>
            </a:lvl2pPr>
            <a:lvl3pPr marL="1043056" indent="0">
              <a:buNone/>
              <a:defRPr sz="2700"/>
            </a:lvl3pPr>
            <a:lvl4pPr marL="1564584" indent="0">
              <a:buNone/>
              <a:defRPr sz="2300"/>
            </a:lvl4pPr>
            <a:lvl5pPr marL="2086112" indent="0">
              <a:buNone/>
              <a:defRPr sz="2300"/>
            </a:lvl5pPr>
            <a:lvl6pPr marL="2607640" indent="0">
              <a:buNone/>
              <a:defRPr sz="2300"/>
            </a:lvl6pPr>
            <a:lvl7pPr marL="3129168" indent="0">
              <a:buNone/>
              <a:defRPr sz="2300"/>
            </a:lvl7pPr>
            <a:lvl8pPr marL="3650696" indent="0">
              <a:buNone/>
              <a:defRPr sz="2300"/>
            </a:lvl8pPr>
            <a:lvl9pPr marL="4172224" indent="0">
              <a:buNone/>
              <a:defRPr sz="2300"/>
            </a:lvl9pPr>
          </a:lstStyle>
          <a:p>
            <a:endParaRPr lang="ru-RU" dirty="0"/>
          </a:p>
        </p:txBody>
      </p:sp>
      <p:sp>
        <p:nvSpPr>
          <p:cNvPr id="4" name="Текст 3"/>
          <p:cNvSpPr>
            <a:spLocks noGrp="1"/>
          </p:cNvSpPr>
          <p:nvPr>
            <p:ph type="body" sz="half" idx="2"/>
          </p:nvPr>
        </p:nvSpPr>
        <p:spPr>
          <a:xfrm>
            <a:off x="2095981" y="5917739"/>
            <a:ext cx="6416040" cy="887398"/>
          </a:xfrm>
        </p:spPr>
        <p:txBody>
          <a:bodyPr/>
          <a:lstStyle>
            <a:lvl1pPr marL="0" indent="0">
              <a:buNone/>
              <a:defRPr sz="1600"/>
            </a:lvl1pPr>
            <a:lvl2pPr marL="521528" indent="0">
              <a:buNone/>
              <a:defRPr sz="1400"/>
            </a:lvl2pPr>
            <a:lvl3pPr marL="1043056" indent="0">
              <a:buNone/>
              <a:defRPr sz="1100"/>
            </a:lvl3pPr>
            <a:lvl4pPr marL="1564584" indent="0">
              <a:buNone/>
              <a:defRPr sz="1000"/>
            </a:lvl4pPr>
            <a:lvl5pPr marL="2086112" indent="0">
              <a:buNone/>
              <a:defRPr sz="1000"/>
            </a:lvl5pPr>
            <a:lvl6pPr marL="2607640" indent="0">
              <a:buNone/>
              <a:defRPr sz="1000"/>
            </a:lvl6pPr>
            <a:lvl7pPr marL="3129168" indent="0">
              <a:buNone/>
              <a:defRPr sz="1000"/>
            </a:lvl7pPr>
            <a:lvl8pPr marL="3650696" indent="0">
              <a:buNone/>
              <a:defRPr sz="1000"/>
            </a:lvl8pPr>
            <a:lvl9pPr marL="4172224"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D3863815-ACB1-462D-9553-E325180992FB}" type="datetimeFigureOut">
              <a:rPr lang="ru-RU" smtClean="0"/>
              <a:t>12.07.2024</a:t>
            </a:fld>
            <a:endParaRPr lang="ru-RU" dirty="0"/>
          </a:p>
        </p:txBody>
      </p:sp>
      <p:sp>
        <p:nvSpPr>
          <p:cNvPr id="6" name="Нижний колонтитул 5"/>
          <p:cNvSpPr>
            <a:spLocks noGrp="1"/>
          </p:cNvSpPr>
          <p:nvPr>
            <p:ph type="ftr" sz="quarter" idx="11"/>
          </p:nvPr>
        </p:nvSpPr>
        <p:spPr/>
        <p:txBody>
          <a:bodyPr/>
          <a:lstStyle/>
          <a:p>
            <a:endParaRPr lang="ru-RU" dirty="0"/>
          </a:p>
        </p:txBody>
      </p:sp>
      <p:sp>
        <p:nvSpPr>
          <p:cNvPr id="7" name="Номер слайда 6"/>
          <p:cNvSpPr>
            <a:spLocks noGrp="1"/>
          </p:cNvSpPr>
          <p:nvPr>
            <p:ph type="sldNum" sz="quarter" idx="12"/>
          </p:nvPr>
        </p:nvSpPr>
        <p:spPr/>
        <p:txBody>
          <a:bodyPr/>
          <a:lstStyle/>
          <a:p>
            <a:fld id="{FD951727-0EEF-4920-BB2E-757644265576}" type="slidenum">
              <a:rPr lang="ru-RU" smtClean="0"/>
              <a:t>‹#›</a:t>
            </a:fld>
            <a:endParaRPr lang="ru-RU" dirty="0"/>
          </a:p>
        </p:txBody>
      </p:sp>
    </p:spTree>
    <p:extLst>
      <p:ext uri="{BB962C8B-B14F-4D97-AF65-F5344CB8AC3E}">
        <p14:creationId xmlns:p14="http://schemas.microsoft.com/office/powerpoint/2010/main" val="423624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4670" y="302801"/>
            <a:ext cx="9624060" cy="1260211"/>
          </a:xfrm>
          <a:prstGeom prst="rect">
            <a:avLst/>
          </a:prstGeom>
        </p:spPr>
        <p:txBody>
          <a:bodyPr vert="horz" lIns="104306" tIns="52153" rIns="104306" bIns="52153" rtlCol="0" anchor="ctr">
            <a:normAutofit/>
          </a:bodyPr>
          <a:lstStyle/>
          <a:p>
            <a:r>
              <a:rPr lang="ru-RU"/>
              <a:t>Образец заголовка</a:t>
            </a:r>
          </a:p>
        </p:txBody>
      </p:sp>
      <p:sp>
        <p:nvSpPr>
          <p:cNvPr id="3" name="Текст 2"/>
          <p:cNvSpPr>
            <a:spLocks noGrp="1"/>
          </p:cNvSpPr>
          <p:nvPr>
            <p:ph type="body" idx="1"/>
          </p:nvPr>
        </p:nvSpPr>
        <p:spPr>
          <a:xfrm>
            <a:off x="534670" y="1764295"/>
            <a:ext cx="9624060" cy="4990084"/>
          </a:xfrm>
          <a:prstGeom prst="rect">
            <a:avLst/>
          </a:prstGeom>
        </p:spPr>
        <p:txBody>
          <a:bodyPr vert="horz" lIns="104306" tIns="52153" rIns="104306" bIns="52153"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534670" y="7008171"/>
            <a:ext cx="2495127" cy="402567"/>
          </a:xfrm>
          <a:prstGeom prst="rect">
            <a:avLst/>
          </a:prstGeom>
        </p:spPr>
        <p:txBody>
          <a:bodyPr vert="horz" lIns="104306" tIns="52153" rIns="104306" bIns="52153" rtlCol="0" anchor="ctr"/>
          <a:lstStyle>
            <a:lvl1pPr algn="l">
              <a:defRPr sz="1400">
                <a:solidFill>
                  <a:schemeClr val="tx1">
                    <a:tint val="75000"/>
                  </a:schemeClr>
                </a:solidFill>
              </a:defRPr>
            </a:lvl1pPr>
          </a:lstStyle>
          <a:p>
            <a:fld id="{D3863815-ACB1-462D-9553-E325180992FB}" type="datetimeFigureOut">
              <a:rPr lang="ru-RU" smtClean="0"/>
              <a:t>12.07.2024</a:t>
            </a:fld>
            <a:endParaRPr lang="ru-RU" dirty="0"/>
          </a:p>
        </p:txBody>
      </p:sp>
      <p:sp>
        <p:nvSpPr>
          <p:cNvPr id="5" name="Нижний колонтитул 4"/>
          <p:cNvSpPr>
            <a:spLocks noGrp="1"/>
          </p:cNvSpPr>
          <p:nvPr>
            <p:ph type="ftr" sz="quarter" idx="3"/>
          </p:nvPr>
        </p:nvSpPr>
        <p:spPr>
          <a:xfrm>
            <a:off x="3653579" y="7008171"/>
            <a:ext cx="3386243" cy="402567"/>
          </a:xfrm>
          <a:prstGeom prst="rect">
            <a:avLst/>
          </a:prstGeom>
        </p:spPr>
        <p:txBody>
          <a:bodyPr vert="horz" lIns="104306" tIns="52153" rIns="104306" bIns="52153" rtlCol="0" anchor="ctr"/>
          <a:lstStyle>
            <a:lvl1pPr algn="ctr">
              <a:defRPr sz="14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7663603" y="7008171"/>
            <a:ext cx="2495127" cy="402567"/>
          </a:xfrm>
          <a:prstGeom prst="rect">
            <a:avLst/>
          </a:prstGeom>
        </p:spPr>
        <p:txBody>
          <a:bodyPr vert="horz" lIns="104306" tIns="52153" rIns="104306" bIns="52153" rtlCol="0" anchor="ctr"/>
          <a:lstStyle>
            <a:lvl1pPr algn="r">
              <a:defRPr sz="1400">
                <a:solidFill>
                  <a:schemeClr val="tx1">
                    <a:tint val="75000"/>
                  </a:schemeClr>
                </a:solidFill>
              </a:defRPr>
            </a:lvl1pPr>
          </a:lstStyle>
          <a:p>
            <a:fld id="{FD951727-0EEF-4920-BB2E-757644265576}" type="slidenum">
              <a:rPr lang="ru-RU" smtClean="0"/>
              <a:t>‹#›</a:t>
            </a:fld>
            <a:endParaRPr lang="ru-RU" dirty="0"/>
          </a:p>
        </p:txBody>
      </p:sp>
    </p:spTree>
    <p:extLst>
      <p:ext uri="{BB962C8B-B14F-4D97-AF65-F5344CB8AC3E}">
        <p14:creationId xmlns:p14="http://schemas.microsoft.com/office/powerpoint/2010/main" val="3346888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43056" rtl="0" eaLnBrk="1" latinLnBrk="0" hangingPunct="1">
        <a:spcBef>
          <a:spcPct val="0"/>
        </a:spcBef>
        <a:buNone/>
        <a:defRPr sz="5000" kern="1200">
          <a:solidFill>
            <a:schemeClr val="tx1"/>
          </a:solidFill>
          <a:latin typeface="+mj-lt"/>
          <a:ea typeface="+mj-ea"/>
          <a:cs typeface="+mj-cs"/>
        </a:defRPr>
      </a:lvl1pPr>
    </p:titleStyle>
    <p:bodyStyle>
      <a:lvl1pPr marL="391146" indent="-391146" algn="l" defTabSz="1043056"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7483" indent="-325955" algn="l" defTabSz="1043056"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3820" indent="-260764" algn="l" defTabSz="1043056"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534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46876"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68404"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ru-RU"/>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63300"/>
            </a:gs>
            <a:gs pos="50000">
              <a:srgbClr val="808000"/>
            </a:gs>
            <a:gs pos="100000">
              <a:srgbClr val="156B13"/>
            </a:gs>
          </a:gsLst>
          <a:lin ang="8100000" scaled="1"/>
          <a:tileRect/>
        </a:gradFill>
        <a:effectLst/>
      </p:bgPr>
    </p:bg>
    <p:spTree>
      <p:nvGrpSpPr>
        <p:cNvPr id="1" name=""/>
        <p:cNvGrpSpPr/>
        <p:nvPr/>
      </p:nvGrpSpPr>
      <p:grpSpPr>
        <a:xfrm>
          <a:off x="0" y="0"/>
          <a:ext cx="0" cy="0"/>
          <a:chOff x="0" y="0"/>
          <a:chExt cx="0" cy="0"/>
        </a:xfrm>
      </p:grpSpPr>
      <p:sp>
        <p:nvSpPr>
          <p:cNvPr id="3" name="Прямоугольник 2"/>
          <p:cNvSpPr/>
          <p:nvPr/>
        </p:nvSpPr>
        <p:spPr>
          <a:xfrm>
            <a:off x="0" y="3822134"/>
            <a:ext cx="9307140" cy="1446550"/>
          </a:xfrm>
          <a:prstGeom prst="rect">
            <a:avLst/>
          </a:prstGeom>
          <a:solidFill>
            <a:schemeClr val="bg1"/>
          </a:solidFill>
        </p:spPr>
        <p:txBody>
          <a:bodyPr wrap="square">
            <a:spAutoFit/>
          </a:bodyPr>
          <a:lstStyle/>
          <a:p>
            <a:pPr algn="r"/>
            <a:r>
              <a:rPr lang="ru-RU" sz="4400" dirty="0">
                <a:latin typeface="Arial" pitchFamily="34" charset="0"/>
                <a:cs typeface="Arial" pitchFamily="34" charset="0"/>
              </a:rPr>
              <a:t>Строевые приёмы и движение без оружия (строевая подготовка)</a:t>
            </a:r>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83" y="324247"/>
            <a:ext cx="6516020" cy="3455591"/>
          </a:xfrm>
          <a:prstGeom prst="rect">
            <a:avLst/>
          </a:prstGeom>
        </p:spPr>
      </p:pic>
      <p:sp>
        <p:nvSpPr>
          <p:cNvPr id="5" name="Прямоугольник 4"/>
          <p:cNvSpPr/>
          <p:nvPr/>
        </p:nvSpPr>
        <p:spPr>
          <a:xfrm>
            <a:off x="5202684" y="5652839"/>
            <a:ext cx="5346700" cy="1384995"/>
          </a:xfrm>
          <a:prstGeom prst="rect">
            <a:avLst/>
          </a:prstGeom>
        </p:spPr>
        <p:txBody>
          <a:bodyPr>
            <a:spAutoFit/>
          </a:bodyPr>
          <a:lstStyle/>
          <a:p>
            <a:r>
              <a:rPr lang="ru-RU" i="1" dirty="0">
                <a:solidFill>
                  <a:schemeClr val="bg1"/>
                </a:solidFill>
              </a:rPr>
              <a:t>«Не думай о себе, думай о товарищах; товарищи о тебе подумают — вот первая воинская </a:t>
            </a:r>
            <a:r>
              <a:rPr lang="ru-RU" i="1">
                <a:solidFill>
                  <a:schemeClr val="bg1"/>
                </a:solidFill>
              </a:rPr>
              <a:t>заповедь»</a:t>
            </a:r>
            <a:endParaRPr lang="ru-RU" i="1" dirty="0">
              <a:solidFill>
                <a:schemeClr val="bg1"/>
              </a:solidFill>
            </a:endParaRPr>
          </a:p>
          <a:p>
            <a:pPr algn="r"/>
            <a:r>
              <a:rPr lang="ru-RU" i="1" dirty="0">
                <a:solidFill>
                  <a:schemeClr val="bg1"/>
                </a:solidFill>
              </a:rPr>
              <a:t> М.И. Драгомиров</a:t>
            </a:r>
            <a:endParaRPr lang="ru-RU" dirty="0">
              <a:solidFill>
                <a:schemeClr val="bg1"/>
              </a:solidFill>
            </a:endParaRPr>
          </a:p>
        </p:txBody>
      </p:sp>
      <p:pic>
        <p:nvPicPr>
          <p:cNvPr id="6" name="Рисунок 5"/>
          <p:cNvPicPr/>
          <p:nvPr/>
        </p:nvPicPr>
        <p:blipFill rotWithShape="1">
          <a:blip r:embed="rId4">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449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4" name="Схема 3"/>
          <p:cNvGraphicFramePr/>
          <p:nvPr>
            <p:extLst>
              <p:ext uri="{D42A27DB-BD31-4B8C-83A1-F6EECF244321}">
                <p14:modId xmlns:p14="http://schemas.microsoft.com/office/powerpoint/2010/main" val="2417456766"/>
              </p:ext>
            </p:extLst>
          </p:nvPr>
        </p:nvGraphicFramePr>
        <p:xfrm>
          <a:off x="378147" y="828303"/>
          <a:ext cx="3816425" cy="64088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78148" y="284277"/>
            <a:ext cx="9937104" cy="415498"/>
          </a:xfrm>
          <a:prstGeom prst="rect">
            <a:avLst/>
          </a:prstGeom>
          <a:solidFill>
            <a:srgbClr val="FFC000"/>
          </a:solidFill>
          <a:scene3d>
            <a:camera prst="orthographicFront"/>
            <a:lightRig rig="threePt" dir="t"/>
          </a:scene3d>
          <a:sp3d>
            <a:bevelT prst="slope"/>
          </a:sp3d>
        </p:spPr>
        <p:txBody>
          <a:bodyPr wrap="square" rtlCol="0">
            <a:spAutoFit/>
          </a:bodyPr>
          <a:lstStyle/>
          <a:p>
            <a:pPr algn="ctr"/>
            <a:r>
              <a:rPr lang="ru-RU" dirty="0"/>
              <a:t>Методы строевого обучения</a:t>
            </a:r>
          </a:p>
        </p:txBody>
      </p:sp>
      <p:sp>
        <p:nvSpPr>
          <p:cNvPr id="6" name="Прямоугольник 5"/>
          <p:cNvSpPr/>
          <p:nvPr/>
        </p:nvSpPr>
        <p:spPr>
          <a:xfrm>
            <a:off x="4338588" y="691153"/>
            <a:ext cx="6120680" cy="6740307"/>
          </a:xfrm>
          <a:prstGeom prst="rect">
            <a:avLst/>
          </a:prstGeom>
        </p:spPr>
        <p:txBody>
          <a:bodyPr wrap="square">
            <a:spAutoFit/>
          </a:bodyPr>
          <a:lstStyle/>
          <a:p>
            <a:r>
              <a:rPr lang="ru-RU" sz="1800" b="1" dirty="0"/>
              <a:t>Устное </a:t>
            </a:r>
            <a:r>
              <a:rPr lang="ru-RU" sz="1800" dirty="0"/>
              <a:t>изложение учебного материала всегда имело и имеет большое значение в образовательном процессе. </a:t>
            </a:r>
          </a:p>
          <a:p>
            <a:r>
              <a:rPr lang="ru-RU" sz="1800" dirty="0"/>
              <a:t>В строевой подготовке обычно используется объяснение, которое часто сопровождается показом (демонстрацией) изучаемых приёмов и действий.</a:t>
            </a:r>
          </a:p>
          <a:p>
            <a:r>
              <a:rPr lang="ru-RU" sz="1800" b="1" dirty="0"/>
              <a:t>Показ</a:t>
            </a:r>
            <a:r>
              <a:rPr lang="ru-RU" sz="1800" dirty="0"/>
              <a:t> состоит из набора приёмов и действий, благодаря которым у учеников формируется наглядное представление об изучаемом предмете и конкретные представления о техниках и действиях. Демонстрация — одна из разновидностей метода показа.</a:t>
            </a:r>
          </a:p>
          <a:p>
            <a:r>
              <a:rPr lang="ru-RU" sz="1800" dirty="0"/>
              <a:t>Показ может быть: </a:t>
            </a:r>
          </a:p>
          <a:p>
            <a:pPr marL="285750" indent="-285750">
              <a:buFont typeface="Wingdings" pitchFamily="2" charset="2"/>
              <a:buChar char="ü"/>
            </a:pPr>
            <a:r>
              <a:rPr lang="ru-RU" sz="1800" dirty="0"/>
              <a:t>индивидуальным; </a:t>
            </a:r>
          </a:p>
          <a:p>
            <a:pPr marL="285750" indent="-285750">
              <a:buFont typeface="Wingdings" pitchFamily="2" charset="2"/>
              <a:buChar char="ü"/>
            </a:pPr>
            <a:r>
              <a:rPr lang="ru-RU" sz="1800" dirty="0"/>
              <a:t>с участием специально проинструктированных учеников; </a:t>
            </a:r>
          </a:p>
          <a:p>
            <a:pPr marL="285750" indent="-285750">
              <a:buFont typeface="Wingdings" pitchFamily="2" charset="2"/>
              <a:buChar char="ü"/>
            </a:pPr>
            <a:r>
              <a:rPr lang="ru-RU" sz="1800" dirty="0"/>
              <a:t>на показательных занятиях и при демонстрации учебных фильмов.</a:t>
            </a:r>
          </a:p>
          <a:p>
            <a:r>
              <a:rPr lang="ru-RU" sz="1800" b="1" dirty="0"/>
              <a:t>Для успешного использования руководителем метода показа необходимо:</a:t>
            </a:r>
          </a:p>
          <a:p>
            <a:pPr marL="285750" indent="-285750">
              <a:buFont typeface="Wingdings" pitchFamily="2" charset="2"/>
              <a:buChar char="§"/>
            </a:pPr>
            <a:r>
              <a:rPr lang="ru-RU" sz="1800" dirty="0"/>
              <a:t>хорошо разбираться в учебном материале, мастерски выполнять разучиваемые техники и действия;</a:t>
            </a:r>
          </a:p>
          <a:p>
            <a:pPr marL="285750" indent="-285750">
              <a:buFont typeface="Wingdings" pitchFamily="2" charset="2"/>
              <a:buChar char="§"/>
            </a:pPr>
            <a:r>
              <a:rPr lang="ru-RU" sz="1800" dirty="0"/>
              <a:t>придерживаться установленного темпа выполнения приёма или действия;</a:t>
            </a:r>
          </a:p>
          <a:p>
            <a:pPr marL="285750" indent="-285750">
              <a:buFont typeface="Wingdings" pitchFamily="2" charset="2"/>
              <a:buChar char="§"/>
            </a:pPr>
            <a:r>
              <a:rPr lang="ru-RU" sz="1800" dirty="0"/>
              <a:t>умело использовать угол обзора, под которым ученики видят выполняемый руководителем приём или действие.</a:t>
            </a:r>
          </a:p>
        </p:txBody>
      </p:sp>
      <p:pic>
        <p:nvPicPr>
          <p:cNvPr id="7" name="Рисунок 6"/>
          <p:cNvPicPr/>
          <p:nvPr/>
        </p:nvPicPr>
        <p:blipFill rotWithShape="1">
          <a:blip r:embed="rId8">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9300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 name="TextBox 2"/>
          <p:cNvSpPr txBox="1"/>
          <p:nvPr/>
        </p:nvSpPr>
        <p:spPr>
          <a:xfrm>
            <a:off x="378148" y="284277"/>
            <a:ext cx="9937104" cy="415498"/>
          </a:xfrm>
          <a:prstGeom prst="rect">
            <a:avLst/>
          </a:prstGeom>
          <a:solidFill>
            <a:srgbClr val="FFC000"/>
          </a:solidFill>
          <a:scene3d>
            <a:camera prst="orthographicFront"/>
            <a:lightRig rig="threePt" dir="t"/>
          </a:scene3d>
          <a:sp3d>
            <a:bevelT prst="slope"/>
          </a:sp3d>
        </p:spPr>
        <p:txBody>
          <a:bodyPr wrap="square" rtlCol="0">
            <a:spAutoFit/>
          </a:bodyPr>
          <a:lstStyle/>
          <a:p>
            <a:pPr algn="ctr"/>
            <a:r>
              <a:rPr lang="ru-RU" dirty="0"/>
              <a:t>Методы строевого обучения</a:t>
            </a:r>
          </a:p>
        </p:txBody>
      </p:sp>
      <p:sp>
        <p:nvSpPr>
          <p:cNvPr id="4" name="Прямоугольник 3"/>
          <p:cNvSpPr/>
          <p:nvPr/>
        </p:nvSpPr>
        <p:spPr>
          <a:xfrm>
            <a:off x="384672" y="711086"/>
            <a:ext cx="9937104" cy="3539430"/>
          </a:xfrm>
          <a:prstGeom prst="rect">
            <a:avLst/>
          </a:prstGeom>
        </p:spPr>
        <p:txBody>
          <a:bodyPr wrap="square">
            <a:spAutoFit/>
          </a:bodyPr>
          <a:lstStyle/>
          <a:p>
            <a:pPr algn="just"/>
            <a:r>
              <a:rPr lang="ru-RU" sz="1600" b="1" dirty="0"/>
              <a:t>Тренировка</a:t>
            </a:r>
            <a:r>
              <a:rPr lang="ru-RU" sz="1600" dirty="0"/>
              <a:t> — это многократное, сознательное и усложняющееся повторение определенных приемов и действий с целью выработки и совершенствования у обучаемых навыков и умений.</a:t>
            </a:r>
          </a:p>
          <a:p>
            <a:pPr algn="just"/>
            <a:endParaRPr lang="ru-RU" sz="1600" b="1" dirty="0"/>
          </a:p>
          <a:p>
            <a:pPr algn="just"/>
            <a:r>
              <a:rPr lang="ru-RU" sz="1600" b="1" dirty="0"/>
              <a:t>Самостоятельное изучение приема или действия является важнейшим методом учебы. </a:t>
            </a:r>
          </a:p>
          <a:p>
            <a:pPr algn="just"/>
            <a:r>
              <a:rPr lang="ru-RU" sz="1600" dirty="0"/>
              <a:t>В зависимости от характера учебного материала существуют и разновидности самостоятельной работы.</a:t>
            </a:r>
          </a:p>
          <a:p>
            <a:pPr algn="just"/>
            <a:r>
              <a:rPr lang="ru-RU" sz="1600" dirty="0"/>
              <a:t>Для правильной организации самостоятельной работы обучаемых необходимо:</a:t>
            </a:r>
          </a:p>
          <a:p>
            <a:pPr marL="285750" indent="-285750" algn="just">
              <a:buFont typeface="Wingdings" pitchFamily="2" charset="2"/>
              <a:buChar char="§"/>
            </a:pPr>
            <a:r>
              <a:rPr lang="ru-RU" sz="1600" dirty="0"/>
              <a:t>определить объем задания на самостоятельную подготовку;</a:t>
            </a:r>
          </a:p>
          <a:p>
            <a:pPr marL="285750" indent="-285750" algn="just">
              <a:buFont typeface="Wingdings" pitchFamily="2" charset="2"/>
              <a:buChar char="§"/>
            </a:pPr>
            <a:r>
              <a:rPr lang="ru-RU" sz="1600" dirty="0"/>
              <a:t>дать методические советы по повторению изученного или практической отработке приемов;</a:t>
            </a:r>
          </a:p>
          <a:p>
            <a:pPr marL="285750" indent="-285750" algn="just">
              <a:buFont typeface="Wingdings" pitchFamily="2" charset="2"/>
              <a:buChar char="§"/>
            </a:pPr>
            <a:r>
              <a:rPr lang="ru-RU" sz="1600" dirty="0"/>
              <a:t>обеспечить каждое подразделение учебным местом, необходимой литературой, наглядными пособиями;</a:t>
            </a:r>
          </a:p>
          <a:p>
            <a:pPr marL="285750" indent="-285750" algn="just">
              <a:buFont typeface="Wingdings" pitchFamily="2" charset="2"/>
              <a:buChar char="§"/>
            </a:pPr>
            <a:r>
              <a:rPr lang="ru-RU" sz="1600" dirty="0"/>
              <a:t>разбить обучаемых на такие группы, где были бы и хорошо подготовленные военнослужащие и отстающие, где могла бы быть обеспечена товарищеская взаимопомощь;</a:t>
            </a:r>
          </a:p>
          <a:p>
            <a:pPr marL="285750" indent="-285750" algn="just">
              <a:buFont typeface="Wingdings" pitchFamily="2" charset="2"/>
              <a:buChar char="§"/>
            </a:pPr>
            <a:r>
              <a:rPr lang="ru-RU" sz="1600" dirty="0"/>
              <a:t>осуществлять постоянный контроль и оказывать необходимую помощь обучаемым в самостоятельном овладении учебным материалом.</a:t>
            </a:r>
          </a:p>
          <a:p>
            <a:pPr algn="ctr"/>
            <a:endParaRPr lang="ru-RU" sz="1600" b="1" dirty="0">
              <a:solidFill>
                <a:srgbClr val="C00000"/>
              </a:solidFill>
            </a:endParaRPr>
          </a:p>
        </p:txBody>
      </p:sp>
      <p:pic>
        <p:nvPicPr>
          <p:cNvPr id="5" name="Рисунок 4"/>
          <p:cNvPicPr/>
          <p:nvPr/>
        </p:nvPicPr>
        <p:blipFill rotWithShape="1">
          <a:blip r:embed="rId3">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7169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4" name="Прямоугольник 3"/>
          <p:cNvSpPr/>
          <p:nvPr/>
        </p:nvSpPr>
        <p:spPr>
          <a:xfrm>
            <a:off x="460872" y="1056904"/>
            <a:ext cx="9721080" cy="5447453"/>
          </a:xfrm>
          <a:prstGeom prst="rect">
            <a:avLst/>
          </a:prstGeom>
        </p:spPr>
        <p:txBody>
          <a:bodyPr wrap="square">
            <a:spAutoFit/>
          </a:bodyPr>
          <a:lstStyle/>
          <a:p>
            <a:pPr marL="342900" indent="-342900" algn="just">
              <a:lnSpc>
                <a:spcPts val="3500"/>
              </a:lnSpc>
              <a:buFont typeface="Wingdings" pitchFamily="2" charset="2"/>
              <a:buChar char="ü"/>
            </a:pPr>
            <a:r>
              <a:rPr lang="ru-RU" sz="2400" dirty="0"/>
              <a:t>Проверить исправность закреплённого оружия и боеприпасов, а также обмундирования и снаряжения.</a:t>
            </a:r>
          </a:p>
          <a:p>
            <a:pPr marL="342900" indent="-342900" algn="just">
              <a:lnSpc>
                <a:spcPts val="3500"/>
              </a:lnSpc>
              <a:buFont typeface="Wingdings" pitchFamily="2" charset="2"/>
              <a:buChar char="ü"/>
            </a:pPr>
            <a:r>
              <a:rPr lang="ru-RU" sz="2400" dirty="0"/>
              <a:t>Аккуратно заправить обмундирование и подогнать снаряжение.</a:t>
            </a:r>
          </a:p>
          <a:p>
            <a:pPr marL="342900" indent="-342900" algn="just">
              <a:lnSpc>
                <a:spcPts val="3500"/>
              </a:lnSpc>
              <a:buFont typeface="Wingdings" pitchFamily="2" charset="2"/>
              <a:buChar char="ü"/>
            </a:pPr>
            <a:r>
              <a:rPr lang="ru-RU" sz="2400" dirty="0"/>
              <a:t>Помочь товарищу устранить замеченные недостатки.</a:t>
            </a:r>
          </a:p>
          <a:p>
            <a:pPr marL="342900" indent="-342900" algn="just">
              <a:lnSpc>
                <a:spcPts val="3500"/>
              </a:lnSpc>
              <a:buFont typeface="Wingdings" pitchFamily="2" charset="2"/>
              <a:buChar char="ü"/>
            </a:pPr>
            <a:r>
              <a:rPr lang="ru-RU" sz="2400" dirty="0"/>
              <a:t>Знать своё место в строю и быстро занимать его.</a:t>
            </a:r>
          </a:p>
          <a:p>
            <a:pPr marL="342900" indent="-342900" algn="just">
              <a:lnSpc>
                <a:spcPts val="3500"/>
              </a:lnSpc>
              <a:buFont typeface="Wingdings" pitchFamily="2" charset="2"/>
              <a:buChar char="ü"/>
            </a:pPr>
            <a:r>
              <a:rPr lang="ru-RU" sz="2400" dirty="0"/>
              <a:t>Сохранять равнение, интервал и дистанцию в движении.</a:t>
            </a:r>
          </a:p>
          <a:p>
            <a:pPr marL="342900" indent="-342900" algn="just">
              <a:lnSpc>
                <a:spcPts val="3500"/>
              </a:lnSpc>
              <a:buFont typeface="Wingdings" pitchFamily="2" charset="2"/>
              <a:buChar char="ü"/>
            </a:pPr>
            <a:r>
              <a:rPr lang="ru-RU" sz="2400" dirty="0"/>
              <a:t>Соблюдать требования безопасности и не выходить из строя без разрешения.</a:t>
            </a:r>
          </a:p>
          <a:p>
            <a:pPr marL="342900" indent="-342900" algn="just">
              <a:lnSpc>
                <a:spcPts val="3500"/>
              </a:lnSpc>
              <a:buFont typeface="Wingdings" pitchFamily="2" charset="2"/>
              <a:buChar char="ü"/>
            </a:pPr>
            <a:r>
              <a:rPr lang="ru-RU" sz="2400" dirty="0"/>
              <a:t>Не разговаривать и не курить в строю без разрешения.</a:t>
            </a:r>
          </a:p>
          <a:p>
            <a:pPr marL="342900" indent="-342900" algn="just">
              <a:lnSpc>
                <a:spcPts val="3500"/>
              </a:lnSpc>
              <a:buFont typeface="Wingdings" pitchFamily="2" charset="2"/>
              <a:buChar char="ü"/>
            </a:pPr>
            <a:r>
              <a:rPr lang="ru-RU" sz="2400" dirty="0"/>
              <a:t>Быть внимательным к приказам и командам командира, быстро и точно их выполнять, не мешая другим.</a:t>
            </a:r>
          </a:p>
          <a:p>
            <a:pPr marL="342900" indent="-342900" algn="just">
              <a:lnSpc>
                <a:spcPts val="3500"/>
              </a:lnSpc>
              <a:buFont typeface="Wingdings" pitchFamily="2" charset="2"/>
              <a:buChar char="ü"/>
            </a:pPr>
            <a:r>
              <a:rPr lang="ru-RU" sz="2400" dirty="0"/>
              <a:t>Передавать приказания и команды громко и чётко, без искажений.</a:t>
            </a:r>
          </a:p>
        </p:txBody>
      </p:sp>
      <p:sp>
        <p:nvSpPr>
          <p:cNvPr id="5" name="Прямоугольник 4"/>
          <p:cNvSpPr/>
          <p:nvPr/>
        </p:nvSpPr>
        <p:spPr>
          <a:xfrm>
            <a:off x="335137" y="324247"/>
            <a:ext cx="9995990" cy="523220"/>
          </a:xfrm>
          <a:prstGeom prst="rect">
            <a:avLst/>
          </a:prstGeom>
          <a:scene3d>
            <a:camera prst="orthographicFront"/>
            <a:lightRig rig="threePt" dir="t"/>
          </a:scene3d>
          <a:sp3d>
            <a:bevelT prst="slope"/>
          </a:sp3d>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ru-RU" sz="2800" b="1" dirty="0">
                <a:solidFill>
                  <a:prstClr val="black"/>
                </a:solidFill>
              </a:rPr>
              <a:t>Обязанности военнослужащих перед построением и в строю</a:t>
            </a:r>
          </a:p>
        </p:txBody>
      </p:sp>
      <p:pic>
        <p:nvPicPr>
          <p:cNvPr id="6" name="Рисунок 5"/>
          <p:cNvPicPr/>
          <p:nvPr/>
        </p:nvPicPr>
        <p:blipFill rotWithShape="1">
          <a:blip r:embed="rId3">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4657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3" name="Схема 2"/>
          <p:cNvGraphicFramePr/>
          <p:nvPr>
            <p:extLst>
              <p:ext uri="{D42A27DB-BD31-4B8C-83A1-F6EECF244321}">
                <p14:modId xmlns:p14="http://schemas.microsoft.com/office/powerpoint/2010/main" val="2506540233"/>
              </p:ext>
            </p:extLst>
          </p:nvPr>
        </p:nvGraphicFramePr>
        <p:xfrm>
          <a:off x="450156" y="2412479"/>
          <a:ext cx="9793087" cy="4752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Прямоугольник 4"/>
          <p:cNvSpPr/>
          <p:nvPr/>
        </p:nvSpPr>
        <p:spPr>
          <a:xfrm>
            <a:off x="2159769" y="658406"/>
            <a:ext cx="6373861" cy="58477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pPr algn="ctr"/>
            <a:r>
              <a:rPr lang="ru-RU" sz="3200" b="1" dirty="0"/>
              <a:t>СТРОЕВЫЕ ПРИЕМЫ И ДВИЖЕНИЕ </a:t>
            </a:r>
            <a:endParaRPr lang="ru-RU" sz="3200" dirty="0"/>
          </a:p>
        </p:txBody>
      </p:sp>
      <p:cxnSp>
        <p:nvCxnSpPr>
          <p:cNvPr id="7" name="Прямая со стрелкой 6"/>
          <p:cNvCxnSpPr>
            <a:stCxn id="5" idx="2"/>
          </p:cNvCxnSpPr>
          <p:nvPr/>
        </p:nvCxnSpPr>
        <p:spPr>
          <a:xfrm flipH="1">
            <a:off x="2898428" y="1243181"/>
            <a:ext cx="2448272" cy="12413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Прямая со стрелкой 8"/>
          <p:cNvCxnSpPr>
            <a:stCxn id="5" idx="2"/>
          </p:cNvCxnSpPr>
          <p:nvPr/>
        </p:nvCxnSpPr>
        <p:spPr>
          <a:xfrm>
            <a:off x="5346700" y="1243181"/>
            <a:ext cx="2592288" cy="1313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 name="Рисунок 7"/>
          <p:cNvPicPr/>
          <p:nvPr/>
        </p:nvPicPr>
        <p:blipFill rotWithShape="1">
          <a:blip r:embed="rId8">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607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Прямоугольник 4"/>
          <p:cNvSpPr/>
          <p:nvPr/>
        </p:nvSpPr>
        <p:spPr>
          <a:xfrm>
            <a:off x="3350297" y="252239"/>
            <a:ext cx="4049507" cy="400110"/>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pPr algn="ctr"/>
            <a:r>
              <a:rPr lang="ru-RU" sz="2000" b="1" dirty="0"/>
              <a:t>СТРОЕВЫЕ ПРИЕМЫ И ДВИЖЕНИЕ </a:t>
            </a:r>
            <a:endParaRPr lang="ru-RU" sz="2000" dirty="0"/>
          </a:p>
        </p:txBody>
      </p:sp>
      <p:sp>
        <p:nvSpPr>
          <p:cNvPr id="4" name="Прямоугольник 3"/>
          <p:cNvSpPr/>
          <p:nvPr/>
        </p:nvSpPr>
        <p:spPr>
          <a:xfrm>
            <a:off x="334490" y="756295"/>
            <a:ext cx="10081120" cy="5909310"/>
          </a:xfrm>
          <a:prstGeom prst="rect">
            <a:avLst/>
          </a:prstGeom>
        </p:spPr>
        <p:txBody>
          <a:bodyPr wrap="square">
            <a:spAutoFit/>
          </a:bodyPr>
          <a:lstStyle/>
          <a:p>
            <a:pPr algn="just"/>
            <a:r>
              <a:rPr lang="ru-RU" sz="1800" b="1" dirty="0"/>
              <a:t>Построение, движение, изменение направления и другие действия </a:t>
            </a:r>
            <a:r>
              <a:rPr lang="ru-RU" sz="1800" dirty="0"/>
              <a:t>подразделений и частей видов Вооруженных Сил, родов войск и специальных войск в пешем строю без материальной части производятся </a:t>
            </a:r>
            <a:r>
              <a:rPr lang="ru-RU" sz="1800" b="1" dirty="0"/>
              <a:t>по командам, приказам и приказаниям</a:t>
            </a:r>
            <a:r>
              <a:rPr lang="ru-RU" sz="1800" dirty="0"/>
              <a:t>. </a:t>
            </a:r>
          </a:p>
          <a:p>
            <a:pPr algn="just"/>
            <a:r>
              <a:rPr lang="ru-RU" sz="1800" dirty="0"/>
              <a:t>Команды и приказания подаются командиром голосом, сигналами, а также передаются с помощью технических и подвижных средств.</a:t>
            </a:r>
          </a:p>
          <a:p>
            <a:pPr algn="just"/>
            <a:r>
              <a:rPr lang="ru-RU" sz="1800" dirty="0"/>
              <a:t>Команды разделяются на </a:t>
            </a:r>
            <a:r>
              <a:rPr lang="ru-RU" sz="1800" b="1" dirty="0"/>
              <a:t>предварительную и исполнительную</a:t>
            </a:r>
            <a:r>
              <a:rPr lang="ru-RU" sz="1800" dirty="0"/>
              <a:t>, но могут быть и только исполнительные. Предварительная команда подается отчетливо, громко и протяжно, чтобы находящиеся в строю поняли, каких действий от них требует командир.</a:t>
            </a:r>
          </a:p>
          <a:p>
            <a:pPr algn="just"/>
            <a:r>
              <a:rPr lang="ru-RU" sz="1800" u="sng" dirty="0"/>
              <a:t>По всякой </a:t>
            </a:r>
            <a:r>
              <a:rPr lang="ru-RU" sz="1800" b="1" u="sng" dirty="0"/>
              <a:t>предварительной</a:t>
            </a:r>
            <a:r>
              <a:rPr lang="ru-RU" sz="1800" u="sng" dirty="0"/>
              <a:t> команде военнослужащие, находящиеся в строю и вне строя на месте, принимают положение «смирно», а в движении ногу ставят тверже.</a:t>
            </a:r>
          </a:p>
          <a:p>
            <a:pPr algn="just"/>
            <a:r>
              <a:rPr lang="ru-RU" sz="1800" b="1" dirty="0"/>
              <a:t>Исполнительная</a:t>
            </a:r>
            <a:r>
              <a:rPr lang="ru-RU" sz="1800" dirty="0"/>
              <a:t> команда подается после паузы громко, отрывисто и четко. По исполнительной команде производится </a:t>
            </a:r>
            <a:r>
              <a:rPr lang="ru-RU" sz="1800" u="sng" dirty="0"/>
              <a:t>немедленное и точное ее выполнение.</a:t>
            </a:r>
          </a:p>
          <a:p>
            <a:pPr algn="just"/>
            <a:r>
              <a:rPr lang="ru-RU" sz="1800" dirty="0"/>
              <a:t>Чтобы привлечь внимание отдельного военнослужащего или подразделения в предварительной команде, при необходимости называется звание и фамилия военнослужащего или наименование подразделения, например: «Взвод -- СТОЙ»; «Второе отделение, шагом — МАРШ»; «Рядовой Иванов, </a:t>
            </a:r>
            <a:r>
              <a:rPr lang="ru-RU" sz="1800" dirty="0" err="1"/>
              <a:t>кру</a:t>
            </a:r>
            <a:r>
              <a:rPr lang="ru-RU" sz="1800" dirty="0"/>
              <a:t>-ГОМ» и т. д.</a:t>
            </a:r>
          </a:p>
          <a:p>
            <a:pPr algn="just"/>
            <a:r>
              <a:rPr lang="ru-RU" sz="1800" dirty="0"/>
              <a:t>Голос при подаче команд должен соразмеряться с протяженностью строя, а рапорт отдаваться четко, без резкого повышения голоса.</a:t>
            </a:r>
          </a:p>
          <a:p>
            <a:pPr algn="just"/>
            <a:r>
              <a:rPr lang="ru-RU" sz="1800" b="1" dirty="0"/>
              <a:t>В заключение </a:t>
            </a:r>
            <a:r>
              <a:rPr lang="ru-RU" sz="1800" dirty="0"/>
              <a:t>командир поясняет, что для отмены приема (действия) или для прекращения его подается команда «Отставить»; рассказывает и показывает, что по этой команде принимается положение, в котором обучаемые находились до выполнения приема.</a:t>
            </a:r>
          </a:p>
        </p:txBody>
      </p:sp>
      <p:pic>
        <p:nvPicPr>
          <p:cNvPr id="6" name="Рисунок 5"/>
          <p:cNvPicPr/>
          <p:nvPr/>
        </p:nvPicPr>
        <p:blipFill rotWithShape="1">
          <a:blip r:embed="rId3">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48749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 name="Прямоугольник 2"/>
          <p:cNvSpPr/>
          <p:nvPr/>
        </p:nvSpPr>
        <p:spPr>
          <a:xfrm>
            <a:off x="234133" y="252239"/>
            <a:ext cx="511256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ru-RU" sz="1800" dirty="0"/>
              <a:t>СТРОЕВЫЕ ПРИЕМЫ И ДВИЖЕНИЕ БЕЗ ОРУЖИЯ</a:t>
            </a:r>
          </a:p>
        </p:txBody>
      </p:sp>
      <p:sp>
        <p:nvSpPr>
          <p:cNvPr id="4" name="TextBox 3"/>
          <p:cNvSpPr txBox="1"/>
          <p:nvPr/>
        </p:nvSpPr>
        <p:spPr>
          <a:xfrm>
            <a:off x="6642844" y="263178"/>
            <a:ext cx="2049985" cy="41549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ru-RU" dirty="0"/>
              <a:t>Строевая стойка</a:t>
            </a:r>
          </a:p>
        </p:txBody>
      </p:sp>
      <p:sp>
        <p:nvSpPr>
          <p:cNvPr id="5" name="Rectangle 1"/>
          <p:cNvSpPr>
            <a:spLocks noChangeArrowheads="1"/>
          </p:cNvSpPr>
          <p:nvPr/>
        </p:nvSpPr>
        <p:spPr bwMode="auto">
          <a:xfrm>
            <a:off x="280494" y="694719"/>
            <a:ext cx="5786286" cy="6370975"/>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ru-RU" sz="1800" b="1" dirty="0"/>
              <a:t>Строевая стойка</a:t>
            </a:r>
            <a:r>
              <a:rPr lang="ru-RU" sz="1800" dirty="0"/>
              <a:t> принимается по команде </a:t>
            </a:r>
            <a:r>
              <a:rPr lang="ru-RU" sz="1800" b="1" dirty="0">
                <a:solidFill>
                  <a:srgbClr val="FF0000"/>
                </a:solidFill>
              </a:rPr>
              <a:t>«СТАНОВИСЬ» </a:t>
            </a:r>
            <a:r>
              <a:rPr lang="ru-RU" sz="1800" dirty="0"/>
              <a:t>или </a:t>
            </a:r>
            <a:r>
              <a:rPr lang="ru-RU" sz="1800" b="1" dirty="0">
                <a:solidFill>
                  <a:srgbClr val="FF0000"/>
                </a:solidFill>
              </a:rPr>
              <a:t>«СМИРНО». </a:t>
            </a:r>
            <a:r>
              <a:rPr lang="ru-RU" sz="1800" dirty="0"/>
              <a:t>По этой команде </a:t>
            </a:r>
          </a:p>
          <a:p>
            <a:pPr marL="457200" marR="0" lvl="0" indent="-457200" defTabSz="914400" rtl="0" eaLnBrk="1" fontAlgn="base" latinLnBrk="0" hangingPunct="1">
              <a:lnSpc>
                <a:spcPct val="100000"/>
              </a:lnSpc>
              <a:spcBef>
                <a:spcPct val="0"/>
              </a:spcBef>
              <a:spcAft>
                <a:spcPct val="0"/>
              </a:spcAft>
              <a:buClrTx/>
              <a:buSzTx/>
              <a:buFontTx/>
              <a:buAutoNum type="arabicPeriod"/>
              <a:tabLst/>
            </a:pPr>
            <a:r>
              <a:rPr lang="ru-RU" sz="1800" dirty="0"/>
              <a:t>стоять прямо, без напряжения, каблуки поставить вместе, носки выровнять по линии фронта, поставив их на ширину ступни; </a:t>
            </a:r>
          </a:p>
          <a:p>
            <a:pPr marL="457200" marR="0" lvl="0" indent="-457200" defTabSz="914400" rtl="0" eaLnBrk="1" fontAlgn="base" latinLnBrk="0" hangingPunct="1">
              <a:lnSpc>
                <a:spcPct val="100000"/>
              </a:lnSpc>
              <a:spcBef>
                <a:spcPct val="0"/>
              </a:spcBef>
              <a:spcAft>
                <a:spcPct val="0"/>
              </a:spcAft>
              <a:buClrTx/>
              <a:buSzTx/>
              <a:buFontTx/>
              <a:buAutoNum type="arabicPeriod"/>
              <a:tabLst/>
            </a:pPr>
            <a:r>
              <a:rPr lang="ru-RU" sz="1800" dirty="0"/>
              <a:t>ноги в коленях выпрямить, но не напрягать; </a:t>
            </a:r>
          </a:p>
          <a:p>
            <a:pPr marL="457200" marR="0" lvl="0" indent="-457200" defTabSz="914400" rtl="0" eaLnBrk="1" fontAlgn="base" latinLnBrk="0" hangingPunct="1">
              <a:lnSpc>
                <a:spcPct val="100000"/>
              </a:lnSpc>
              <a:spcBef>
                <a:spcPct val="0"/>
              </a:spcBef>
              <a:spcAft>
                <a:spcPct val="0"/>
              </a:spcAft>
              <a:buClrTx/>
              <a:buSzTx/>
              <a:buFontTx/>
              <a:buAutoNum type="arabicPeriod"/>
              <a:tabLst/>
            </a:pPr>
            <a:r>
              <a:rPr lang="ru-RU" sz="1800" dirty="0"/>
              <a:t>грудь приподнять, а все тело несколько подать вперед; </a:t>
            </a:r>
          </a:p>
          <a:p>
            <a:pPr marL="457200" marR="0" lvl="0" indent="-457200" defTabSz="914400" rtl="0" eaLnBrk="1" fontAlgn="base" latinLnBrk="0" hangingPunct="1">
              <a:lnSpc>
                <a:spcPct val="100000"/>
              </a:lnSpc>
              <a:spcBef>
                <a:spcPct val="0"/>
              </a:spcBef>
              <a:spcAft>
                <a:spcPct val="0"/>
              </a:spcAft>
              <a:buClrTx/>
              <a:buSzTx/>
              <a:buFontTx/>
              <a:buAutoNum type="arabicPeriod"/>
              <a:tabLst/>
            </a:pPr>
            <a:r>
              <a:rPr lang="ru-RU" sz="1800" dirty="0"/>
              <a:t>живот подобрать; </a:t>
            </a:r>
          </a:p>
          <a:p>
            <a:pPr marL="457200" marR="0" lvl="0" indent="-457200" defTabSz="914400" rtl="0" eaLnBrk="1" fontAlgn="base" latinLnBrk="0" hangingPunct="1">
              <a:lnSpc>
                <a:spcPct val="100000"/>
              </a:lnSpc>
              <a:spcBef>
                <a:spcPct val="0"/>
              </a:spcBef>
              <a:spcAft>
                <a:spcPct val="0"/>
              </a:spcAft>
              <a:buClrTx/>
              <a:buSzTx/>
              <a:buFontTx/>
              <a:buAutoNum type="arabicPeriod"/>
              <a:tabLst/>
            </a:pPr>
            <a:r>
              <a:rPr lang="ru-RU" sz="1800" dirty="0"/>
              <a:t>плечи развернуть; </a:t>
            </a:r>
          </a:p>
          <a:p>
            <a:pPr marL="457200" marR="0" lvl="0" indent="-457200" defTabSz="914400" rtl="0" eaLnBrk="1" fontAlgn="base" latinLnBrk="0" hangingPunct="1">
              <a:lnSpc>
                <a:spcPct val="100000"/>
              </a:lnSpc>
              <a:spcBef>
                <a:spcPct val="0"/>
              </a:spcBef>
              <a:spcAft>
                <a:spcPct val="0"/>
              </a:spcAft>
              <a:buClrTx/>
              <a:buSzTx/>
              <a:buFontTx/>
              <a:buAutoNum type="arabicPeriod"/>
              <a:tabLst/>
            </a:pPr>
            <a:r>
              <a:rPr lang="ru-RU" sz="1800" dirty="0"/>
              <a:t>руки опустить так, чтобы кисти, обращенные ладонями внутрь, были сбоку и посредине бедер, а пальцы полусогнуты и касались бедра; </a:t>
            </a:r>
          </a:p>
          <a:p>
            <a:pPr marL="457200" marR="0" lvl="0" indent="-457200" defTabSz="914400" rtl="0" eaLnBrk="1" fontAlgn="base" latinLnBrk="0" hangingPunct="1">
              <a:lnSpc>
                <a:spcPct val="100000"/>
              </a:lnSpc>
              <a:spcBef>
                <a:spcPct val="0"/>
              </a:spcBef>
              <a:spcAft>
                <a:spcPct val="0"/>
              </a:spcAft>
              <a:buClrTx/>
              <a:buSzTx/>
              <a:buFontTx/>
              <a:buAutoNum type="arabicPeriod"/>
              <a:tabLst/>
            </a:pPr>
            <a:r>
              <a:rPr lang="ru-RU" sz="1800" dirty="0"/>
              <a:t>голову держать высоко и прямо, не выставляя подбородка; </a:t>
            </a:r>
          </a:p>
          <a:p>
            <a:pPr marL="457200" marR="0" lvl="0" indent="-457200" defTabSz="914400" rtl="0" eaLnBrk="1" fontAlgn="base" latinLnBrk="0" hangingPunct="1">
              <a:lnSpc>
                <a:spcPct val="100000"/>
              </a:lnSpc>
              <a:spcBef>
                <a:spcPct val="0"/>
              </a:spcBef>
              <a:spcAft>
                <a:spcPct val="0"/>
              </a:spcAft>
              <a:buClrTx/>
              <a:buSzTx/>
              <a:buFontTx/>
              <a:buAutoNum type="arabicPeriod"/>
              <a:tabLst/>
            </a:pPr>
            <a:r>
              <a:rPr lang="ru-RU" sz="1800" dirty="0"/>
              <a:t>смотреть прямо перед собой; </a:t>
            </a:r>
          </a:p>
          <a:p>
            <a:pPr marL="457200" marR="0" lvl="0" indent="-457200" defTabSz="914400" rtl="0" eaLnBrk="1" fontAlgn="base" latinLnBrk="0" hangingPunct="1">
              <a:lnSpc>
                <a:spcPct val="100000"/>
              </a:lnSpc>
              <a:spcBef>
                <a:spcPct val="0"/>
              </a:spcBef>
              <a:spcAft>
                <a:spcPct val="0"/>
              </a:spcAft>
              <a:buClrTx/>
              <a:buSzTx/>
              <a:buFontTx/>
              <a:buAutoNum type="arabicPeriod"/>
              <a:tabLst/>
            </a:pPr>
            <a:r>
              <a:rPr lang="ru-RU" sz="1800" dirty="0"/>
              <a:t>быть готовым к немедленному действию.</a:t>
            </a:r>
          </a:p>
          <a:p>
            <a:pPr marL="0" marR="0" lvl="0" indent="0" defTabSz="914400" rtl="0" eaLnBrk="0" fontAlgn="base" latinLnBrk="0" hangingPunct="0">
              <a:lnSpc>
                <a:spcPct val="100000"/>
              </a:lnSpc>
              <a:spcBef>
                <a:spcPct val="0"/>
              </a:spcBef>
              <a:spcAft>
                <a:spcPct val="0"/>
              </a:spcAft>
              <a:buClrTx/>
              <a:buSzTx/>
              <a:buFontTx/>
              <a:buNone/>
              <a:tabLst/>
            </a:pPr>
            <a:endParaRPr lang="ru-RU" sz="1800" b="1" dirty="0"/>
          </a:p>
          <a:p>
            <a:pPr marL="0" marR="0" lvl="0" indent="0" defTabSz="914400" rtl="0" eaLnBrk="0" fontAlgn="base" latinLnBrk="0" hangingPunct="0">
              <a:lnSpc>
                <a:spcPct val="100000"/>
              </a:lnSpc>
              <a:spcBef>
                <a:spcPct val="0"/>
              </a:spcBef>
              <a:spcAft>
                <a:spcPct val="0"/>
              </a:spcAft>
              <a:buClrTx/>
              <a:buSzTx/>
              <a:buFontTx/>
              <a:buNone/>
              <a:tabLst/>
            </a:pPr>
            <a:r>
              <a:rPr lang="ru-RU" sz="1800" b="1" dirty="0"/>
              <a:t>Строевая стойка на месте принимается и без команды:</a:t>
            </a:r>
            <a:r>
              <a:rPr lang="ru-RU" sz="1800" dirty="0"/>
              <a:t> при отдании и получении приказа, при докладе, во время исполнения Государственного гимна Российской Федерации, при выполнении воинского приветствия, а также при подаче команд.</a:t>
            </a:r>
          </a:p>
        </p:txBody>
      </p:sp>
      <p:sp>
        <p:nvSpPr>
          <p:cNvPr id="6" name="AutoShape 2" descr="data:image/png;base64,iVBORw0KGgoAAAANSUhEUgAABnYAAAN1AQMAAAB4oFciAAAABlBMVEUAAAD///+l2Z/dAAAACXBI%0AWXMAAC4jAAAuIwF4pT92AAAgAElEQVR42uy9f4wl2XXfd6urd6q5Gk71aiWxqbS6hloDliUgnAkV%0Ap5W0u3o9cZi/DCXQAkIMi7PYIA7yD2ewRtgbDbvq8a33bYDJPOYPOzTMaBZwEjNDJOI/jmRA0lTt%0AW++jEIVNGBDkSLS2ah/B2TCO5z42pb29W1M399x7q+pW1a1f7806kTD9x87s9PtxP/W959xzzv2F%0A6J+rnwQ94XnC84TnCc8Tnic8T3ie8DzhecLzhOcJzxOeJzxPeJ7wPOF5wvOE5wnPE54nPE94nvA8%0A4fmz+mP++eIJEPpzxeMjZP854iEIaQT6s8sTAY/7Z4Tn0QsveO2vSH3kJvUO9/9PnuTLCFntL/kh%0AYu4NGX82eDDrSmaXd2MCvor+bPAwV1x/9FXvxv7zxzUDGs7Dvspbq7EPe32HxtZL5iP6I3IeB4+7%0Azqixjebdrhhsw27n4SSRvS5P0t0Vuh6H2d3dLGkgLcj8oRJrXZ5va4ex3j8fwNudzpHfg1e2vQwb%0AnDYx1+Xx0Vodjln6DvpYx9AiOkCrx5YdLTHW5EkRenPR3rXbeTahr3gdXZp/ftTWLwP5SNGaPAn0%0AgsBcFScFadMOHsnb2jTfK/+5Og9rEFnZISS8qR0GFCH9s1d/shYEa/IQeP3qPNjUetnKszf1z17V%0AOeshkbseD+/UqwcVkaX1shWXbpVtRMeTfQJ21uMJrLV4Aqf0dNuGSgbf3C1JpjBZk8fnH7RyxOOL%0ARz5q5/FKPrmVJ7E7ed5pbZCzDk8qv83vVaLBzd2SZF0x7eYJvG6eFQfU7Nuitq/Ix8gWM8P9eaLW%0A8EyQrMqDjR48xBzAQ60OnrQ9nJE8zoo8pt4rlXmyJibNbqN4IGYHD2mPF5nlEG9lnkg2FbcNQPkv%0AW9xgYROTDp4APdUSnoHvYVqvGsBlHjixe7yIpkZn+EbpuIPHR5ZvtsYr7Pu6ihVdzUhaQ2e3GtS0%0A6dPFg5CdNH8O2fZgWLiwKo/X2ZPUZz9qt59z+NusnYeln1baPMbibT7MWSsG2FlElhpr8vAH4/fg%0AIQaL0JqHS3xD8IxX5OnuSZJndN7O48pQv6u/RRbj8d2PiCdvIOrgSRH8N2zubyfMz3Iv26FP4LBk%0AIGh0x9EN7nQno9V4xjWhdN+xb0G3t1t5Dmw28NvdPMhjPLhRnwhzfcxwXZ6WACG6YkCx3Wrl2WW9%0AaAN4wlYe5grYvzQPd1HE9VmbJ2gbTxHyAq5P1PyaiwYWg2A7D4ud2BDTHDhxHpuOg49QH4w4jd1G%0AjS9lZdp2HqYMCwGahwfJM4pW5HnYQx/CHj0z9WmbPsTxZVkybuWBWAO5zcNDHPDXhKvyWDIibstJ%0AOI8HgVnQwhPImKudB7wkcpp5FpHkWS2hg0iKj9Zt+iR2AinLvFUfF8Po43TxwMiz4TQXyBYhzz1W%0A5jFkCa5NHxasBs9yRxx05KdJJw8MUaadNmZAM/b2Rx4N8Yo8yD3DvNjelpQ79Pv3OU/UxWP14bEm%0AzfnNWAxfIXFX5Nk2eDm/VR8nM4wuntTq8G+8VDSeNOc3k8VaPMEOo/l51ptb7cftweNlyVw3z2xG%0A/aYBaLKePiFTyIbBp9W/id8tW8fTfjy82h7Omgvu0/GaPFBTY86kzd8nfXikOXfwkAvgMUIaGO08%0Ao2Q1njGN73MH2eYfSd7k5l4pSeMOHuwwnijOK/zNPM6KPB8KY27Th+R/NL8qzv8Yd/KwHAc3DUCM%0A509+6Wf/BK3MI50T9vrwhD14WvMF7NrA4z0KGnne4nPpK/JYmQPDLS86z91CvDaPx3jIsVebVil4%0A+PwpOliJR85ysIfRpk/B06lP1IvnwCvq91WekY9gMcrWajx29keb/Sz769PFE0GPIPtuI48t5EFo%0AHR4WRvbjWdt+OE+y6zQW/B4Pj90aH8SD9Jl08+w5TaX9dE0eJ9OnLT4466/PssNfc570kpNPBNQM%0AGj0Onr76dPLgPjzUsnmiomsQ4qt3/PX1aXnVIh9/xuvyBJxnbKUmauAx0POfpyRYjScbtaa99KnZ%0AeuU1hA9jrfM/AR8hJpPU0QcIKbK4/X13PZ67vfTxqrZeCmx5rrZM2+fnAu6BRpNkT5+hplli5K/F%0AY9Owl/1M2uLRhOW5S+K18vicJ5zhE70A+dKA9XicVp5FnuI0z8oEyCOMJ+YBWgsP/8YgDLA+Q815%0AgtV43D76LHNbb+VJrF+ncbDXrg/hPHgUHVt6Hm8tfdxe+tyXPN9vnpWMrniQ9sX+pXZ9eCWewQT6%0AueV1eZzMbbfxwKRxYDMz8u02GwPqTh4eV+HjS2N9STGfuVuXZ9byKhjLfeBBrTzwWWFtS0aF53nB%0Ac2jpZ5zW1cfowxMjB1Yjx6SFh2noMBc8qg3sFR7eyzC65ehnAPJC44rjD+LDJDOjNp4z3wHfFUZt%0APCbdY20ITL+dRyxPQ8yMtIvPMv+WrMpj02+YXTzLxMHOHHictj65y37tm0E7jyO6Bfb0i88yHrJi%0A/Pa0lf6kQcnhpFUf6gbM2EP/cvOXEIPx2BRZ7TxClAQdNSyxyeIDvGo8yiIpnyb7RjsPXUDwJgaP%0AJp53fgf0savdqMLjiaeP6gv/JI+5Hs88dQklV1rXy2Djwxl77AFq5ZnCs/Udv5VHlPkCmE5KbX18%0ALV63cr6Qsm9IOnjQ2YIZcmC0FGEZD/ik4NMdPMJ5IbTZwHMJSeJ18p/keitPhBawTDWwWlaVEfsu%0ANPaHf7GaB2h4eNLmpZaex+FvurAWz1GHPgsYTyMbt+hjO7zUOm9fHx9J84EfrT4O/2eCNleth5zy%0A79xv5/kCd0y/eKO5yEBc0YBJDx4seCw9DxtRWX9ZcUEfck/ZkJCaxGnleY4PHORGiz5eLx5etozQ%0Az7fog55O/sNV6yHU/6k78LntPAS9RL/tQN25hYeKT9gzunl8lLbxNPfGHjxbd8DjT9qnj0YP6CNo%0Ac0vRkVD3lGce3TxsjEmbKlIsD5c/qy2AC3Z+jXv8b7TyvP9ANGbZwpO6LBl30r32/Uww1ZfAgr6G%0ATX8k4/FX5NlK0WX257bXFuVRyRO32JjkOWznAQ/JUu1kt2GPHN4VOIa/2g6T4JMp2mZ/XmnnOeVZ%0Ad9yiD07cMU1deti+fw76dYBsctBgINGOwQu+TrA6z9VOHu+UR3Fxiz5Rcsx5blld+jxirX10o2FB%0ARXDlE5zHDlfk+Sf0jV9lJtrKQ7zpA8hA45agNSbXed6RtO/XZH40QRcdGm028EQHwrstVlugGJ5z%0Az9W+nyPxpiHURtt2tcXkhgmx4M84XTwEXWJx+CX9ABFmPO+vxjOTJvFGa9Z34oRQlw5aFkXHCRmr%0A9YxmnojzOPrxZRbdkqPPGjyP2pfvAE/QycO8OtXtJqmsp2AowPPVBp6Q8Viv7TCe1Rb4zpdUTMS3%0A2s+tH0VQSwzs7ppwx3kBzLwQxM6/4+pLx3Hk+c5rDot+V1sgPzmjHQsloBG3IJ+027bPZfOV5KiL%0AhwXXumWzGc+SdcUJ9d9JV+RZnHGeUQePAaF4G4+c78dhO09qRWiPDz1xU2kZeGbtGypaeGZ8Vc4H%0A7Tz0x1+AcmHrmln5h9/OQzeO0CGP3PQLBFhr/sib04ddOy6bfqZzvuIGt75brA9xW/cEyDUk0aiD%0AB6HLHucheh6Yy4DRG9ur88zybU1N+oifVh7vgc1rWp0810UNVL+ACi+yvzgr8mCYYW+fbZE8aTsP%0AT/nDDvuhvoF55XqZannImjyTAMHsqb8+j8sTmvq69iqPFXHng/ULjshLa/JEgqc1/ZFdvXXPU3LA%0Aecywm4d/WqSvreQ8ZEWedxHMBrdv95TrE1tdKGQ07EOsLvsJnIgHjNGR1h8k6/JkZZF2nu//OqWN%0AS4hkouw9guGly79FbnRT1PT0H/Pyev1NnuzSvl069Xx0t2MTvqh2JnaX/WBP8uiNMX91tBrPrA9P%0A4vJssn1IEBM7Tpf9YDf6Im+v1cDjZTquwdNx3gYUkWzaMUgJHjfo5hH+QP9w8pa07llfmwcWabeG%0A1+ApoZWe383Dnzxu4nHX4lnIT2mPLuzk5K7cW9P8ZPrxEEdYBuniWQmHRbkPWBqWbLXzCBCz9UWw%0AMYQ91a7zuBLJA7ujdD9fk35gxf1zSzK6Bjzt0ewEJolSq/VFC0hP/bQHjxiWGx4OH3cWdMX0lOII%0Ayvxkp70aOYHgMbE2OnuukXSdL5ba0lM36ANh0GK8Ok8geNqrXTN4asRu9RpLHkHUDxxs4rGbeaDW%0AO1mNh/CZLLzf7uAWvEzrtEZ5vBBhE9RxvhgkqG36pGvzgEo32gOeGMq0kdsahWM+qGPUdb6YGYWK%0Aj9HywMCwKs+xw4Pd9ukjXqTz25Yjidf4bv2skxpPGLT4ax43LejKPCJ0DnH7AIRFdupbHa9BXmCO%0AOnh8M2ob8bJZ71V5TkCYUYQ6CwgsW2h9EUuS3tuA9SEdPIEFlZDkI+JJ+USwGV20uhI60nGoBzOx%0AwGSPvVqZrPHYnKdxPt6mbebVyXNgc5/jmF08gZu2ngMExzgy9+ZU887aeQ4OOJfk0kfEA/ulWNbi%0AthfgXAhl2nlgUQHsEa4mlnUeGGJSt4lnuiYP9zWB43fxIFjW0eYPYEY0Yjwd5z1FLjeR+x8hD3ZY%0AVt82oKYuFHfS1nOaMExJwyrfTh7epVK7kYePYfYaPEeu72K39VWPEjhy43rLiyKDdVmzviynyoMF%0AT+P+uAl7KIZHV0u3+SLWFFFmxq0fYEBYRFBbEhxcC2iygTrP42LebU5p8wkiY9hc4q7MA9vZmJt1%0AW4s3Yv8KMdqKSEYYedEu6jyPC4u1na081510DZ7AZlF+6wFWsADPZdxtFTgzjhz/llGrcmvsBwK4%0AqLkCECb7TrIqjwVRSrLlts8f+eCqid3Ck1oxQQYseu/gCcRePdycR52RA29VHua22BeSXac9gUIO%0Aiz9+YLVUfBM7TpBFJrWTiWrxm8Wnfhr1CTnyitvR+ShosvzHbZ2hY/Z1Sum7dktFntgR67XnVicP%0A+zqefTRXNCCOxyvyYL6uLjp2Ww9IEll0ZLe8CDsR67hQhaosBarxGHzNRdQSp8NayBV5gm3wXAFp%0A5xFnWwdtu+wiF+ZBIBPbcVvzU3SdH1vYzOPB7M2K5TeK+MnjAQs42yZHxWr1oG0XPhuRPR+Q0ysd%0APDseuIy4hYfSjgmc5o5k8oR/DA/FbqsCuTxba+kGiPOwZqRXnNZ6FezMbuXhX7HiearEhOOMUwsX%0AZw5reyWvAcLJk04Lj+t7sEz8it3Os2kDdtjKk654/ii2YEFHYnfwjMDOYWlO4znOmPkCd+eE8SSX%0AjVaej7MvClqGB15uXHE7BiSL0Eo7ltcnNI39EA2BsyaoMYDwyOHuCYh9vfxsa/XRwICFQGZzKAJQ%0Aqy6HdYEncjt4LK4Pa8JvNvUDlvuQvcMDg69Nt1p4iBsxKY3NFh5Ihr+9Uv6TsAyM+bXI4zxucywD%0A+oCX/QpqmhbYpcnuIZSNk8rK0Np8CetLSctyZL6yd0RWWg4bGTQC1wYVL7/5KxKb2OIU3680pNwB%0A88LJxUMkeErOqcrDYOy0ebl4CjypudqB674BG2CZ+5xBzarxkSQO+aw4LPrLV1BDLWSH/efAsOrH%0A89Z4YCtec6aboG3YyYpX4YHNQ3HiMsOYwxhkNJeigAemG/1b+lXTCO3DJghYCEbQTknpGg9EPFHj%0A+JIg13cId1MrmA/wOCwLYNHm2G/8Duwlf0vMeKJb2o4Soa1jEOkC1PYZj9nCY4MHaw7UMXICy7fx%0AKgMqFB7i1CH8KMGx2dgHIi95TvBc3tGuufTR1ivAA5tcMNouPf3q+gOLi9N8fiKyf8h6Y7TKgBpw%0AHltUXCZG43xvQJOrYkXAZYSf0vokBDxbF13Y6GgQtTFVHoP+EHnNS7WiG+AtaHA8nCf1YZNsaiNe%0AFbHMhiM9+JGhnxIrAi4buhH1PXSD8aToAELr2DJStVNWeaCOZzcfSBzjKWxDDo6dFcwHePiVV+zN%0ArzX6SNYi2EcMPAilGgMKTMz1ucXSQrowzdJERI2HjQ9W8wKBEM95YpLYK5gPscQmc8jWLStp+BIm%0ASSp4UjTSLS1DLKq9yX55DPuD3rWmImbR8wSsLwZGM8+MXKMxy8ZWWD8aAA/fGQf1XNNqWpUUofRE%0A8CQv6pYyMhdL0Ivsj2OQEFiw8knV9WKsT2B00mjuplgx5q+wvte3BQ9UH1LPmDalQAFKHMTTueT5%0AhebgHKZfcnnB9PkULAB+G2JspVNWeAwfDvA9aIoPUhNMFYpEg3mYJbAwZgG9FRahoMb7fRAiDlyV%0A50QH1x9qUgY2EKfRwko2DeB5FZqqhKQVHgsWvrEhymlKMFfmeQ/dj2yhD/YYj9dwZlEqeAI20O3C%0AIrxaV4GBKX7XIBfML7Ff3eZLl4wGntSKbsBO46a1JomZbnOZ6OCAlH2nn/HQ0EVOw9Up7yGEHfQ0%0A7DGCHfR1hwCqPB8xY7QusL+9DtEBQff1PIkdbcOIalhNCTN35SyW9webD1/8sKBsUI/p1NmxGpZZ%0ABYwHdrVtAI+tWek14ofCb2Pzku0Sx4e1DIpXr/JgNlqSxssTWRD/uscna31v6Ohjw6z2IrXh8JA7%0ADmzk0y0wSNEFRA6h7GgH+7CrrZqapPzaxuhKhHYdN3K2ua0XI1B1vwxGR17auH2RdfmLHp/NH3rg%0ABgtKgr1L7izZg70pvgsbLXUOgaBL6NZvQdnxEjqGJLZaJE1AWPMtI/YPHDe4dMXjK07MJh6Cjm1R%0AD28wgtuCZ+gBPHiD+icXnVniwt6UwHWYwLoo3TduI49vT76AzidQF6v0BPbdLLB92wj94z3O41tq%0AoaG6fw6jQ1t/My/v3AYvva3AE7GgI91yZsSzYetI6rDBUHdvG7L9C3zPlGmxJwvfUvkmDKeGzN42%0AZwHx3NGly9yjF6ZY3U/LAmhwCHqe7zPdICyGzxwY8AQO/pF052pIvAnj+b9Sh5+EXnsoP2TdcvNn%0AmMveMa3gig1JasUhRN4jZM8eTsYhpk5w8Tr7lPuKV6/yBJc3TSib630U5Ho2d5lDr6ALWB6Y7pwz%0AnjHMNfK0ThMhBBvgEJj53jKf+sCw4dlX1i0H3nvInc3fmcRRavm7R5QeOcpi0woPpLjbzB835bmI%0Amx4EeUPvEWNhV/rJZXCDjgMXcn4ec1qaIAJZULIhLyOGC/2ocpvKCEqR88Cz4jAxgp1QAOd5X/W8%0AAB9qWz8wX3cbZjuAB8qj/lAe9qiTnZvsMYz9E17DQLQeIRBYYsR58E02oNrw5CoObgwFjjmLM6Mx%0AQcErY1HZysut9fMGWWIf6Xn4zZos48acZ1jEE7B+mu4YjMdAgof5rVpwFkHUbfnoMo3OfYO9JbCr%0AezJNyI2nCNmRhS/fWI55pTvJHXKZJ6b2Q5Yy+KZu7xqUuraAJ+I8w0o8PgQ4u2YAzjjlPJAQ1C4f%0AsllWxPS5Ajzolg2A1QiTb7lhH4et6IpzZvKyK0G+nid1JqzBvqFzx0Ty8Au2/IGXhkI5Jz3kPIbg%0AIVZ9OyzEodAN9mnIeDZtULCccqdb0DHs6DpzkMGWfWbxyS0mgJZnnDobx8hEumJF+gY/25KY/o/4%0Arv6y9VYeWJfz6wE6ZJ9hnP+pyztb1e0giFzY1xzT8NEYSqiJ4UWV+ic8RxsuLHB823gAPPipYt1Y%0AjYdZK+vlke5mePMGkzUxCQQ7/mW0MYQH6BPn/fDS7r4JIeV9EOcHFZ7UhEtpkYGOvdmjMV+EB4q5%0AZR7KeRzGY6K3LcmI9TwJ8KAQXbc0gS8bDny+JYONG+jysA4HQyez2tmvoS9mwbnvBZWPSCwIGZCD%0AEm+SjKmINP1tp9TpLc4TOdh9E0Wb4pZnlG/gqfOwaOML/mVTO1MCxx4g+58j8yG6PuhaZB6QAA/7%0Ai5Udw+RU4/jEhoh6w0OJayXXeKTDQq9bZR6RdsJKvjnC4ng+9nyzBTRlnmninicXkatpK4F/CpA4%0AbQi9ja6bQ4YgPoiwj5ix0TGb7o9qx5CQfcTXDhupazMeeBl7T2mtF49huUPB3gO0f9EWTyY/CKHM%0AY8HR4Q7a01zhzM0STFQe4XvDHHKoaiqm9cwZ+VRqy+UYrKn/rPzY8BXeAZllHUKow5f9M2SrXD0Q%0APHZEF76z64iKar7ArcSTwuJR7Pq6K6mhJ8DEEAuaOM8tMx1wyEsq7NaakZvsm8XDBHs3Ks+Mf22y%0AQ3cdWROAmFVdfMu3FnOemPFYX+E8MNtrNvLA5Uiofq3jz0H6c3Txlvn9/xmI9v4RfaN/h5P73RjP%0AMnGyh1m7J0OuY062vItufumuW5rMjT7HG7NlTEO69E2h9LiZR+QMBqpf6wjdzY629k1xB/ez0Jc/%0A0TvdtkW6OMNL1oSMp7ruSfo7cvHTyN3Krq4sb86JxcP9HXM6psvAwDnPqIXnYt3WYcY0gYkFcAsX%0A5QlJ/T2cWJAVubMlJvkpJqPqtncZtCeW6Z/smsqEQ/GzEN4lsaYTxoMuexlPoONxgIdiDY8vylzv%0AAk+6K8/r6p80iH4ReHFMcL6bYFzd9i77GDEDPzmwlChZKThLv2WztHMZykmxcfGiEk/iLoGHJYe1%0AlkIWz4IgziNOfTJo8zUadX349/o0XgCP3J1nVbe9yzJNYmAUKXUdVUTBczfZ22NuMgwEDw/iPB1P%0AzHmQhkcs43oXPAU53AgQDARp72k6oQMCnhfz3at2lUeGCynCRqhEXCqP3JEbHRywiDaSD7SDhzni%0AaukFWg6rQmAM9MihGRk88BjGwwbVeEaMbPcqeIXyQtTMHP0DY6xExGqnlL47usWihiQSuSt3L1jH%0A40meWZ3H/cA3PMlzYrBhzd+g/auKWA6q8QT60cgT1lpdF511sW/bxtPKEi51NaTk8blbuSEmeht5%0AiCcuRWJhCdIk9p/gI94+i2URezD/Enn918GRnAfqIKPc55XXrVt5GdbfVaRPajypsWSiJcf0N3Ln%0AKZdMlnnA3OAOGg2PzQOe6Oho341YQGLwWYreVbhlxmMzXy2nz6GZZZ784mDkq2VeVcSpDDcWTPHk%0A2Ct+T7Q8Yz56TWa1ZaYXLvCxOzoKbjnAY/JybX+eB8I5YeCRk3vQgtK8WGFMCKkT9aqRTU9loBHB%0AbiKVx6nzYMlzWuexxbKSyPATFjkheCFGXu+qYjwXcRbfviKHHzDzEk+hQ2CoKyBVEadTUfSdhMDj%0AFv2xkYcNtA9ZRu5Vxnfh6iPbT62Ybksf4fflWcxFsIJhe5HMvbjbUkPa4swSbCFdP4S/TkVd2mYt%0ATXcVnkTDE4G5jXg1s5I5EhnvYtug1ox+WfSKC72LVosHksclXjZUYMVfVeweXzJ0fiLnCQ4dhYc0%0A8cRUOp+gukOUuPjn+J8pSoHHE1Npm315Zg/E8+I8gcIz1vKQInp7pwwteKJdBy5a2VOElp2yxBOm%0AGU91hht7jzLXQ61sNosFDL155uJTWLCbrz6p65P3cbJtqw6tzrPPL16SPLiVB4oV0b9d2aBDlPmI%0A1zIeNij1zejGc/EpjCcPA5ZVfYo4QDk63irzOJIHNn7i3Q6eGfzjiCdWpIGH5UG+ncUFQW+eyQPZ%0Aa70wP4imzqMkdrbq28ZVHrzPNyrvO0rwYbXwYLRdmUXyikAByuTifyO37zF94oB14JmVeUZ6HmOq%0AJuoanlsurHFU9dHwjCEXNsRMgq3nocgOnERaF/b6nhswnQuDJ+wdWVdeZql/nSfIFwzwsbTGQw6O%0AWZZryUEKUh8nCzqqPFReWWDX40nBYwVOMVEYDupvKRt9rHwV/zLPn/MveZDx2FOVJ6zxHF7xIA3z%0AMh5s6XgmoI8l47VypUJ5dLBN31PT+R4/dsZzmBufeC8uBXmZ4RfnUXIfPqvyMBRwCk/ljfONRMtj%0Ay8GrmSdCN5yjnKfvvci2yPtt4EG0B8+0nQem+/3sEJoIClgnGh4L5jAEz8UyT6wUKK8cFNWfnvqk%0Agofa5MDJs7ZFC0++P1nPk7IwJc3vkoigMOhoeVDmfS418bC3Xi/qOtEwHovsuPli2xYe5N5Xx9hQ%0ACbUFjzWmJI/xQvZ37IxqPKmN0Y/IOKiRJ72gnsU+kGeS7Hv5UsB5nSdzZMhz1YFP4ZH3MVmmEhOF%0AsAze1vA4ETLkTZPTMo+i+IZ6OnnPe54znjFcJu/kPOn1Jh73bu7DA7VYm0pHcYHlkjesvHGRl8qj%0A7co8fr563irzLNSZNmU2vy+Ps5ADNir2Es6hgq3WCsP8sW3m9oOhGGvUeODE3TyZnIGAYx1Pcc76%0AZNKkz7fVz++5cTN15b3QbLTOt9ZPmK801QoE39hA068Dz90/eQF+GA/a+EKghOC2dICplR+5N+Zp%0AaFzjSXZh9lnyjJt4iBo7DOSJGU9QlDYCZCgHBzBHMUvpBEqzFzwn4rMYXgzJXFzjCVx8aBSNG+dH%0AXZZ4dgz6/7wneMazJp5E3aDSn+f8t3//lDXM5O76jwWP7yFc4ln44m6OC+5U8LgxBAiRhic4zmPh%0AMYyZQVTngQkdWXyYNfJQddqnL48DLbVgvQYbx9/8U9gYz3jGzKhLPLGASC95ds6zo/qDxBUDbeSN%0AitrFDHiwjgc8RjeP9UBbSmorX7tiZzBmPHxCHv5nwoZuvF/ikRD0EtOHGZftuzHdVncsFTzKfo6x%0A4PHqPE5efGjh8Z35UB7CzQG2htvYTiXPFO4R3ioETp4TPJfclNlPDCdqbDK7u4I2rtd44mSzcEqw%0AAo2SGzV9RNgsvPqizDMuVc1nlXmqfvr8p2xMP7Ejh/FswkwwHIum7vwk12gEYlxw003vLke7wNKl%0AK7bSqzOeEG9bCo8DPDV9xPIg0fRlWOHJi3psCMl4PuzN42G0+UfXWJzv+F4qL9iYktLKXIoFz+Zr%0AYD/Sv7lz+oxaKMl4rvnKGydQ6Eo0+phFxljhMZUipZHzLAfpA4tlDlhGm/FYkL+VefBV1pw7Lr3o%0AMn2cTQO548z3NxUAACAASURBVPSTOp4N1clKnro+VpGiVXgmND8yROx/k1FdTx6WaB8ZgclGBBeW%0Az6Fd+9GY2rjCMxOz8Xegvzlvu9wtT9KrGp4UqQW6Rn2sYraycnmIpfS3gifsr8+SwuR8sr0Pq6rg%0A2S6oxc88U3hGFH+G/cn6G4sP5i4vUOh5ktJKjGmTPnYRMi8beZjDXYnHYQgJrIYWZd0FhW3P6hJS%0APKb4OfYnU+ai5wgezwKeoq8TT/JcVmvADf5AFCoET+WyGqsoiidGzjOmPffNJN45ez8zNzhTJ+Ph%0A+igV/Wic63PRu5vxUD2PWq+3qaP11/IoVc65LK8MsIuiOOM5HcpDvCWT9YymsMcl9SCrkfooMy7x%0ASJxHzXmEPmy8Sj+lTjBIHoJKaVuDPioPLvGkij6k0GfS95z/hPMsYX8RnJ8MOYPkUQ42jpk+L2f9%0ATeiDTxzQh9Z41PVfqdAHN/AI46vw2ArPMzmP3XFSv6oPAX2oaVR57Jo+iv0wHtBHw2OXprtgjbuG%0AxytmYUhVn3zSIvlkxpPaCerLQwjok26YgsfJeJSDgmdSn9cYD5X2c+KCPygmTPL+5pZ4IH4TeaLK%0AEyizStK82nkcgvr2N8yc55mIeBnPwtHoM87th/E4DzhP4nJ9FJ6JKDKJ/71f8ER1ffwSj1fhmdZ4%0AEof0XDKWeCQR/s3mPGecp+LfxrAqPuO5n+nD7Wdc5TGViTvGM6J8576exxH9zSvbT15LSq5m/i3R%0AnGfa1N/Ashcigk9tYT8O92+FwFCzyfwbdQVP4tHLNPoLZlHiFjxWNrTT7HrlUV0fWet36vqAG8t5%0AnhnOw/Q5+W2I36Dfpxf+iOQ84+Ig2tcMOJ/+gz+8kNnPdy5s3PIorFRVeESVy86GDsED9wXV9Rmp%0A+pQu50vU/sb826N77OfriUv66+PBa3nhm8U7j06+NBb2o9RdWEaTXL/3BrrA/dvbT99DaIPpU7rt%0AjoiuFzmfLRIC1uDIS626PobKs6/qA9MNU/pVHsGz/jbnV1aaiZsc9eUhFpxNm63+5HCwOI1aBY/P%0AeG7w/Ifx3H+b5z+3WHeJ6vpE4t45ckU2GJvErutjKv0t2XdLPCw9FnmyQzIeg3i9eRiJ75lig0x6%0AGbZACJ5U5XmJJpd5fgr6THiqmrDm+CqPJ3gOxGz7DenACBLnpmp57PQhfSOt8CD2YMTVWaAP38Tw%0AInGTa3152BPwQuGdU0iGfmJMHcjn7CLz9Zegj/feCcQ79+f/4/fYr2/Ran8TPMe82VjMbLt8oW5N%0An6xQzldTnpR5dmBFiMrzE+i/ixjP80Zf+2FP5ExEN6kLa7mZv4YlUkotIljCTbwHR1ugjztDs28i%0ARARPMf6IXDI4vl4M+jxtR269v8l3bcInpDuq/USMZwbbOCPThv6GN+4/pDHx0mt+X/th+iwlDz/6%0Alfk34rC2zNV4J5H1HebfAliUi7g+Zo0nEuGYGPT58avMJGv6yHfxzzwpnasWbUHRgBvWlPPQ/x1G%0AMC950e/d37YYAo8QwWdxHjbEYm+i5gsFjyvqB4Q9+sCOavpIHiOrAUZPySl4jT5I6FPiYb1lkf7k%0AvXu//8I0uUlnODJ+5mfZCJa81Jtnc5el55yHxQdX/hL0N/oUDbyiVhQJfRzE8x++CBwdU3o1conC%0AEwp9SMHDl9E7Mo5WeBJ5TyiaPlXVJ9i/zB4MVCqNKQEe+DaD8dzszWMfgD6e0Mc9B31gqKRzNV/g%0AE+ev8nwhQAE3KfoLEa3xhKIamhhFQlDXJ7G42/KM21tVfYLkOrMf4EGn3F8Dz3PYS3+1L09iJ6AP%0AFfpIHmYjZR6+wPa2GE+hd0fMQH4hVrJGyROTYiFstkxGwyNK+sJ+dtXKZ0iusw/aQZsPMNjPjMDq%0AMxPT9JUhPIuCZyl5LKXyynmoqFd59yfwPN9lKcbVWZ0nJMqtChlPrb/BTOIGdjkPLfGMkhcpVMbZ%0ASHzK+9tM8ND9ITxLuVo/1wdWDM9Uf5BuSR7XnULzvneD8UzU+Fp8RKxuSiVNPOCoLSL08Uo8Y/Ii%0A+2JYxUfAfuZkLvXZQT15UlWfVPKAuZR5Lub63OE8bEj6lIYnVE9wkjxJtb+Ri8xuzF/mG/ADt8Rj%0Akpj5t2cEz9WChw7h8eIqD/1dda4Xjg/IeKj7GvC8fYMmN6cKD5Y89NPd+pBdOEdh14Oz46s8y5B9%0ABufh/gCvoo+3yPpbzlOauSjx3Of97S0IgWzlRTmPGrw0+AOyuw88runCzomLTmlhwphprNFn1+/N%0AA11Fw1PULWPGsyPqvUwfzhMwfY5tpf1YSKzlqeqDd69wHovzqCfis+RizL74k5yH5wsz2DbN9Pmp%0AATygz4cFT6rjuU3BXzOeu7y/QUh3w1H7mxf11gcfXOf9zYQZS/diub+NaQRHuzxEQh+Y5zRZU3b7%0A9jfK9QkhQGjimUkero9T6OMoq+QG8dyCv+96Fucp6WNCrY/5t2DLEP4NXOBz4UCeBQ2CGk9RV56x%0AUeb1TB/h30CfY40+sYanFu9gOO6bftWDtXQVfdCC8aQy3snyuZfYp361J4/HeJh/C2A6oY3n1Vwf%0AzhMtK/qQIfZzyxT62DV9kAn6HCAUmMJ+kHGTLhb9eTJ9eH3HTbQ8Y7kYV+jD7Sd6WdhPLx5Py6PT%0AJ+E86S4yyX3Og7/IkjO4kqvnjibGMwH7CTZtoc8STuJp4Lnjpdn4E7wkeBT/hpv6W40nkjwWH08v%0AlXgumLDyBG0cHdksX5jj65DUz5QL9nrwMP8W2Hbhr7U8ntRH8lxjPG6dp1d/kzyuCXGcqy7oS9H3%0AGE9aqR+Af4t688y4PsCTeImWZyZ57hT97a1Zpb9hIcMAfXZdvgHYvVTiQc9xfTjPTcGzaS0G8jB9%0ALnF/kPD4usrzJUvc08f02c3iHanPuMLTUx/YpMTiA85zR51J9NFnhD5HBc/eYJ5Y+INE2I9Wn0Do%0Asyv14Tx99anxsL+/CeMpS9aO3W+VeYQ+5vUdzkOsP/2LqT2TxxMP0Ad4SAOPok8ejy5YPKqOP1GL%0APl6dR8QH37/3RlLmCf2XmT7bRbzDgyCmT9ibJ+bxAUx7lvXBJX8QlO3n7ZcET9iqD9XrE0ge6wP6%0A7f/BK/W32XsL9rarRTz6QK6hfHcIz4KG36bNPF+ya/qAP7ipxtdafRp5rvIBxeQrHEv6zB4xnpNn%0Ayvkc6BP35PFoxPWhkudcw/Om5FHGn7deEvmPki8kvfXxeQSEPEvDQxiPV+EB++mvD+b6CDhVH1LX%0Ax8v921uLSj4XVRcwt/JYH/63SKtPeN6gT7Q9gKfQxwMeq0mfwr8Fn6XJi/OSv+YPvZc+I1Gd9Czr%0AncSgv6fyBMuSPqc40yfaH65P0qHPnWL8CeZMn1Dx15FYcRcO4WHxW1rRJ3hlQYmqzwT0mUGhvq/9%0A4GPVfnT6KDx5vAP6BMqlOLi24ST/hFq+MIIB00InFj8Dq6SPf4XxeJ/JeKZQsOT64N72Q44Zwkjw%0AJFp9XqvbTzBh46n/7/4w54k1PFETD33+Gxdc/8TkPOXx1GCGeXI11wfmY2EPAY223P48seBJy/rk%0AD+Ttkj48//HnYsou51mKOe2wTz5nPJph5AYnBuO5UvEHwFPoI3hgKmrZ75Ak1t/q+lhqtUnR56KX%0Abgmeh8CzrfLEzTwin1J5knkEPFfZO65W/PUI9Lkp6lW5/TCeHwzhics8Ex0Pt+CE9bc73JivVXik%0APqM+PCaZ+8gJbj3Ded4q8Swf5Pqw+O2U83B9tnrz7Gf6QHwda3ig7hcKnh3Js7UQU0JVfbQ8bp3H%0AJGZwCPpU+hvn4fqcT5NcH/afs976sDbO2vXxBc/P7nrJxZTz7B7PKjzLAf3NIkxxI7il4RkvHzJ7%0Aezkff0R8wBq07HdOLMz87jMAoY+bupjBTTU8cYQ+T1h/S91XWT9zj6/V9Zn07G+pRXybht/l+qAq%0AD9Pn8GZl/AF9evKwl2/fsyTP3r2ffeMFU+qTlHl+8GVuP6nro8toc3tB0x//MS8aKfpYNR7axANX%0APH334GUbBrASjwX6OC+XeYbow3NcW/JsyfX+FX1gqWLkc/u5mIpDtNCMlouOWn30PAnjYb/87snN%0Aun+zYqbP3lr6UNiJExYTtBlPsXYXJr8j6Q9Sl3s6Y1HhWfbvb4lNfPbLt269zO2nFB/YMehzsxJf%0AT4fowy9FCWW2y7dNVfUh7KPwK+dP+dxfE4Q+SeW2oSKJjUuHVXXxwGGr10/O2C9+oayPHc5VfaY8%0AHh2oT+GXTt9n30b1PNAwmrD4QPxblWcpPiPs4a8FT3J0/D7nKeszO2X83H7sIr4eZD/KuPFQ/GMT%0AD2wUa+KJRW436sez4DwvOzAPU9ZnNmdu6WbGI+azrOkgfabVdlT9m44n1uvTq785nAfd+Fucp6LP%0AlL3+M+X+BrXBAfpM9DxaffL+tqTlpCIWiGE/++EF3BsL9ovtin+bTZg+V8v5HFy/Q/qdwHPezKPV%0AZyc76gVXeJYtPNr+lgqeij7WGOzn2TIP1DqX/U7gadFHOQRFw6PRJ+rJwywjFvrYNfsxx/NMn9Pc%0AX0P8iKPePLMuHsik5aK8Ldqgj+TpYz+SZ/MG+Ot9Wqq/mWbJfkT8Bvpg3Nt+auOGpdNH8Ow8Bh5s%0Acn8teLbLG9JNc67aj/BvcD0Fub66PqaGh1R4SJ0Hmh8O4Hnxfd7fSgcgIK7PswUPxDuX3NLBMr14%0AlO0XNZ6kP89ILek080ScR9hP6QZ7ZGb+DSv+bRgPHzcUc0sN3mitPrn9ZGs/FB74pzC9z5vstPOw%0AeJRsvvhA6FPieTnT57yiz05vHu5nA5WHu2qFx9Xo45YHqYxHbiWz23gM0Af/+0dnGn3OGM+lZwoe%0Aps/JJnz/rWE8YfHyxEjcOo/bzePmOovNAk08iPO8ZQj7Ka3fMc7usiDhmaK/oY+hS6DgOenNw8eN%0A2VTh4a1UxlOvzlNaqyd4Es5j9eEJPBq9agh99krrQ5g+9NL2Q/owFPrA2nVeCkmG8cxVHlzxb162%0Af1qxn4o+S9HukbjOQhwCQPQ8EeNhGeSmdcbz7fL6qgXTZ8orR3bGY/M7Dfrrw/2sog8xIlrrb4m+%0AvyWKPpxHkIhDGuRrNDyvWdS8DbeppkwftXBjLLg+MKkN+kwwMibiUuR+G+iyrqT6A2IsnbK/btZH%0A5YHEYyS2y09K+rg1nomZ2q9a2ID7OHdVHjRj+kwYz3XLxjepzeznqRfQsP7G/VKJ51233t/ccr6Q%0AncKp+Gt+ZthEo0+VZ/N44gfAg+o85l2hzxECnglP87e8/vpkPOopts9/r84jO83Hcx6nro+V6yP8%0AQZM+m69MAuS8CldOoStpnWcs6hj4ZSoOw+BTWQP0gf6mxAc4rvBAo2WjfqqLR5AItZv0Qa+w5+5y%0Anr90vbz+GsGauIyH9zdgpoP0gYaHysX3UVwZf/j5qk6lv2l4zNxfC7Ub7eeVyQfIe8thjd0yyjzG%0Aaw6/ghXcmvAH6G8ivsUjtQfxqNM2MfFW4hnn46lQu0mfF1+ZM/ZXHX5UQZnH/5bgsc/vU+ApgsS0%0Avz5Oed4zrvKQgudi2sCzFEH6CCvKNOkTX4W191oevu5m/K7Y5FXmsfv669SpnAQfn99v8ge7aYs+%0AYSXvaNJnyavenOfpf1jhgatt5SQzzniiYfqkdpknjB818mxVeVxFn6DKo9cnwMZ7YoMcbF4v7zfj%0A627CnGeq8Nir89C7dR67XD+INPpEPfXBBq8ZO/zk1DLPrMwzX0Uf8LNxac6COjUeucNiq8qj6hN5%0AVX3OGvTxxe4o/tvSDcHzoMRzOlSfcy1PWh9/5A6YnSaeWASCFX3iBn0aecZ8LqPS3+L++uh4TC3P%0ApMpzt87jVushoVYfAgvfsoMskjKPMs+f97fZMPuBD4lLc0pJI892xhOI895KPKTK4461PCxhvIw2%0ApT7k2KuWlnDFv40H2s+47A9MyeOp46n40IIn2rNq/iCp6TPR5Qti+Vt2Tk95P7qaB+b9bTxQn1GZ%0Ax1oSp84zK/OEv2bV9Emcqj5anqjCQ/vx9NbnPBS3nOWfKWqRSr7tZpXcdp60whO5dos+vo7HzupJ%0AKo85TB8c8m28NR63jWd226r56xTmlVMlsHX/gV4fFh+8nx0eruNxS/YjD1Porc8yAB6nmH6u8cA3%0A+6JRWXPHt+v+gHKe4tFE7t/X68PjnYwH13iSsj6pOWz8YTxE4UksHGnyOVThea3Oc1/yZB8VOEs9%0AD29gpOMRots6nt7jTxx5iaqPjavxNfBcFo3KdtRPvmQXvlj2N2dEQzH9n/GIA7C1+nwo9VnW9HlE%0AyjzJQH1mkUvQf1boo+URp2ol+YoQa1L3B07gGfASiz68n/7G+7/h63ki3kAsT/XEUZUnkeexZvYj%0AD7vorU8QPP2byHr63r37svq+JPX6G8l4UDaRZlX1SZ3gafRLOwht/ChCm8YRv7pNpw8/6SZbwB/H%0ALTzT4p399fFZ9MEDqp1f2ftOgG5InuIsQe4EuRMlOY89mVb1SeTW++LHIdr4gH6GFlcuLes8V0Sf%0AhnoI/3o0TB8/qLQCn+t47Pf/4EPO86v8i8c1+yFeA09NH5iPz66Cj8Maz7ZR0ocM1Ces8sTUo+p6%0AS+7UE9MvvWhS829NPLTCM6IvK/qUeHijE9kHcvtBw8afOg9/6qRUj49OKi+q2E+cnf1ZetFSxxNy%0AfbIrcBd1fQqeU5qT948PguC62ogrzjKp6xOl5abadf+WOOCqiMncbXq4dWwnG86Zrr/53H6yK2NL%0A54/yRqcytMPPZTzeQP8GZ89DrR8uI32YSJ5ivTLW8dT9mzhXiRjEPku9Xda0DYcn7lWeEd/PTJ/X%0A8CSSxxUc93iOFVz/9CD7GYUUoyV7uf+3XemvXXVqNOO5d+/e19C/iX7p99H2G9/J9CnNL8RiNtFm%0AHXaP2qnpaOcXRny/eXac82Jc1YfKwT2QI3MgDtPppQ8vm7F4xzyzp1P/xBE84l6l0jz1kvcPgjyU%0AUP8qTjP/ptbfxLlxxjnj8fbonPGkWp50h9I8RZmZGh5xeao8DkfUXPvpA80Yh8DDHJbvSR5uwWV9%0AzjIeI3XRTXJiT5yaPoLH/NBe0HSXnjbx+OLWpaCRx9+Wl9tCcPXh5w1xdWdv+5kFNJmfOVPb5+4l%0AbeAxeKM8I2E8yYnzJadWH7W4/Zgf2MwN7NFpatoN+mznETn7dqNqP9Tfl0ZqGvTgCJl4mD6TkJ7P%0AGM9dX9TdGE/ZfpZyFp83iunjA89rZk0fzpNY5/DNbTxcn4mM20pXZ0p9DjjNhY9RtAQqPMx+pkwf%0AdOacsi9ypD60pk/BQz0CPGOzps+E83yW8+zSu6k5TfXjKdjP3xE8qYYnEGPdJhJDuMV5SG99psx+%0A0MswOU0z+6EafcyMhw10YD/jWj1E8DD7SejeLlwsM9XWRwWPH/3l/+neP/7LX9Px3OI8l7Jex1Hw%0AMH1eduh0lLpaHlziSd1vY5I6k3lNn1nI7edDm+Hupi5fJ6nhCTlPcEM2t24/QTkWsThPZA/gIeim%0A407lOgqtPo9ynsTxMWY8k+r6A8nDxlPMeBKvnSePjbT6GA/+lyNkBYo+UW99/lGAdtDyomOhpFmf%0Ac8nD/LWDyJLxTKvrD+g85OMPZjzOOjzRIRuAHkVwk+PmpmHyy3UG6DOHx1CEcDtafZY5D/PXZJHz%0AUNV+YEjBCNvk1t4u8RLrtMV+cAsPHPJHgMe4s2eOR9xB9refeaCNisv6FDxsPD1+kDiTuyUe7t/8%0A8ge16qPlEfaDDy2okxQ8fPjorc9pF89SGU8PWKdEV2aMp/wivp6iwmO26ZOiX/o+iwh9jT4Yrigm%0ANxiPNT28FoaJM9C/8VNHLnfoU4GeUKomFfCeu5X0p9Vfy9ugAlSPd7g+jx4Bz+nJtThMhunz3wT0%0AGO5XHz2fNOuzSNp5YhlxlXjmDTyog0dcIe3bTJPUjEP12tEePP91WK4n1niiHjxLkbgYaEeO7ehT%0AyBg38PD4TSRtZR5pP2LuAvQBntFAHsKPE1TqiXGFB/7/AREcOM9P6/aTwg3wpDj0MpzpeUQ8Kurx%0AkanRZ5d9wvmZz3geHl6LZzwd68cD8fU5P+6xKKNLnqjEQ/GW8XH3mPEc/hv/5yMzqPIsM56kqI+G%0AUh9Pq4+oj0ZWicfK9SEh08dk/mAyFjy97QeKxuFDZX6hyiPvB7OnvJ7IJ4cDS6NPInmyJxk16bMj%0AqvX8A+wSj1hIAfrg55ETGdPDlyajoTwTmK0q5n8mS6rkW9lUVgQ3smX10dNoorEfzpOifEI0Mtvs%0AR8cjFh0Rrs91n/HcPfhpewhPLItEalFCzxOnCs8knlh1/0bc0vUw2eHedX2uFrNWxGrQh1xGdoDg%0AalrJY63KM15SJb9XeO4CzwZfJoDHVt1+WLBd5jEa9Hmm4Il0PHvWUrqd4+v8eOW19JlpeWb87g70%0AW7wVczKzNPZTXX/Qqo+Ytar4N6kPZ9nIxgbeCRLrMfPw016RcFbz8zcrh4xgEWyPe/G8VPAERonH%0AaOTpp89C5sMqzyJu1mdX8Dx4FNl1fUj5eiV5SqyG51MFj4/qPMlOeey+MVCfCk+8KCiKv42BJOPJ%0A11eV7Af34/GTl4oySW+e/vqkXTxj6dTZNx1kPKTCE2l40iaeF4u5Xy0P2vCfvnePkTz1h7+54V+/%0APEyfKs9yUelvk4In1ydx6vaz7MvD9aEf+7f+2e/+PaTlsf37vD5qMzcdiNvDBuhT8Qf4QTPPQYUn%0AUvWJG3i8Ko8oxWdRuI5nRuVdyYkdCp7++vDDbaMaT9G0ecGzk/FUD8Fciv8pf6lenyC5RmV9uspD%0AJQ+/AxajV9iTficS7+yvD9yNMVOun6zxFPqQ/SaeSHyYJRbMP1J5klp/6+aB50Je5iYWifm5Ifow%0AHrka7ZuwsMYqKCr6kJ1Kf4tV+1lAFddR5l5Hen3IvB/PF/j86XB9ftTOeN7xi0P7Jzr74frgDbR9%0AVOGJhUecBMr66waeCE9yns0GHlvoAy/EyUB9yB7jkfmPwlPpb1ZhP7i4jbVkP4zHDJT18U08S8nz%0AwdeQ45cv9pE8h7zC+xKfb8QnqEhd++hDthiP3JUHPBd1+ohlLMkV4IFS4Kar1WccKvuzpIusr4+f%0AStr0wAm0PHxiDb9Y4umvD2vpmxfdwofq7EcsM0q2gWeMvnLzNVerz8Tkb5v14RmDq3hQ3odZ4rnG%0AeciJ8Nf99UFFf0NN9iPSTqEP7PHxNfqM4WhC3k3n41ae3LrYr/xSO0eSxxU8Ex7lDpjf5jOEJ1qe%0AsYaHcH0mxWrjkj6TgmfWxnOtk0dU3D7L/VvG01sfTMFfewWPXdFnWvBwfe5oeGLJI6a52nk2pK3y%0AUezNZp5r4ps9f6A+9G4+nk5zV6YM9dx5Kvbzeos+whO09zfpG0cpDLUaHmJUeNxB+kSgjyys382h%0AiqvlBM9OYT/MCV6QPLOKPhO5P8ts4cHyvSGcn6fnEQsgnhc93ROXkfTWh/NQhWdCy+/ng8Hhl3L7%0A8f+dP3lHTvzMKvpM1P3Bkiep8XgKT1DnwWLDNdOHL+eRl6sM04dW9VHeL2bvF4U+Xj7RWNKHvW8i%0Ar860FZ7q+bAZT5C6cGNY3V8zHlr0N1nZ6q8P3KQ9U0xf6lPjuZvbj5dP/JT0AR4R30Vq9EAa9Bkl%0ALuhTH09lnavC01ufMO2tj/BvXy54xqX5n9yJyN4ob3qv6SPLwVyfN3X6ZDxyf5YzSJ+wvz7SfjQ8%0AS/G6Sb06odFH8nB93tToY2U8tsLTW59Auaxkmv+nuMA71dmPTp8mnqo+RpbXeQ36WOX+hofpA+vl%0A5goPtis8bsFztU2fZ3vqY2b9re6vtfqIvbFWf31ozvOlDz6gRzqeuIMH1u/8SE99JE8g4oPm/vbZ%0AbL+m05uH3zyZFjxsqDwQw3da5lkq/g3Ga0LLQRHoc8FTvxSjo+e1+mSV9YB/9LsaHrvS3wbqQ0s8%0A24KnTR8ND78iwVG/NMqm4qv6ZJkzfK+exynzkGH6hAoPT9V0PBGC2x/IM5znJ/9xclmjDwtkleQ5%0AyHlcPY8oKb1byrfNNXkW0gZOc55jkUxVeQK+851cTUT8lm9jKOljq18a7DXEB9kn63gMZTTOxx/x%0AAHrrM1H0gY9M1RJNVg8M+MkEyTNJFl9XeGD/AkuclC9922nwBxkPbtInqupjD9KnwjOu8bhi9pbb%0AD/DcZjiy1GErDyYp6/MthD4lmkMbeNwmfeAX3ko8Gn3mVR4eHwcv/BLwPAs80//kt34bV3iWlN+p%0ArOqT8zTpwyeXdfp44u7U7GRX4e8mK+rzUM8j6jtcH5P+0ddjWnbqoM9OSZ/TLn0SnhUuNPrA/Rgu%0A8ExEbcwu5/8d+kzLPPL7iuX+Kg+3H/iKsMID+hzPVZ5503iaVWr4iqAKjyk9I2TDXJ+BPIuBPHz8%0AKaq0ZX1ulXhOcx6q5+EraDyNPoHI53E4nCfTR32xvFe+zBOJ+sEzmb9GGn3KPG95Dfqkqj6uRh+/%0Aos/OY+GhOp7K+FPW5/hU5fk9T44wVX168Wxm9vMzW4YIkB4zjxt9FPpsussSj1hYtYXQJa7PKcU4%0AKwiaq/oD4dmiCo+M3xIZv8W0HERw+6nqoy7UUs+Lln/h+izr+iBxlzSOWdOWUWask748dtUfuOXp%0AxkTJf4Q+XoZb7IGE/XNMn4lGn+p91b149qT9LINMn/GqPKJ/hM36QP1gWeGB/WZlf92oT/4i9GNf%0ARi6u+bc00wfsh/FYQX+epU4fr5i7qeanPL7+ipc3MneCZ4wn0dtPIw9cK1ThGfNJ4X9FqdDHpstZ%0AtgpmEM+4po/C4xT6fCYt6VPsGQR9krL9uJJnWeUxC56owhNmvwd9XoT+Ns/esDoP1fCo+ryeP/SC%0AB+yHlOznVa+LZwI8cYlnlv3+1xyYn5M848E8pfUHlekSzqPmp1/OG1laY0pulPS5nekTV3mMovGR%0AuxxrBMmL3QAAIABJREFU9bnjivyn4Bmtqg+u6sNnzemMx9dl+ymtaSZoUrKfp++N2nnmnKemDzeX%0AO5l/G8Zz3sijfI1d6POZpKRPac0s8Kj9LQsi2vWJa/aTZvqEq/PMKpqVeKzK+FPoE6tvwmV9bjfy%0AoGaeXB9mP8vZcPvJeCY1HqvsRCP6bmE/uX8LVH2icn76NvrrhjprgsqTIvr+VrKfecl+evGQRh6z%0AxHMW86ye5ONPdQ0jnE9ezk/f2vB66OPVebi9Cn3sx8djqV/iLZZcH1IZT0NVn0WZx8/6W00fX+WJ%0A9TwiPmA8//R/+87b5uPmcRYxhUM8ST6eVp066OOX61UZz6JFn3d1PNajL/5KKX4z1uKJqzxB6pwt%0A6ZtuXZ+x+qb4Tz6nvuv/OJI8sxqPV9ichofnrSdF/CaTk348nuCZtvFEjEfq81xS0mdS0qcW1Ied%0APEETT5r5t9V45lUedfoIp3bGU/HXE/VNs6E8kNo08BhpVj8YzuPo+luJ58SKR/RtxoOfKetjq/qE%0AtaJfnLnlCo/byWMman1nPZ5ZOfPk938zU5hzf5DpQyo8Uh8dz6SJB9d54kwfliQv4aa1gmc0pL+p%0APJNyZQBmgXOeZzN9lJNOhutTFEgvNvDw+s5C6rM13H6sSk5V0ofAedSCh+enX8mSCgU67s+TKjyb%0AXun8Ax4QCp68/vblvyAGrF48iexvVlUflSep8Hw5y3zSkj5N/W1a47GV/qbhMc83YU1rxPWxsrBq%0AMsR+6jxe8Q/pNmK9F3gwt5+djCdx2u0nbOCxGnmwqJ8+SJk+Ea+/WVkY36teBQWNTh76DcSa9raT%0A8WznPG67PqHiNJR6bxuPmFrgd5YI/zahcqtdX55Uy0NUHoxYaFnwcH1OWI9QeOT9ZmWeWQOPbBq2%0A2QeH5f6W8eyp+U80iMfW8eAyD9hPNt/It1vifdYqUtJnOA+U8kK9Pnl9J+fpd96ThscqZ9IZD9cH%0A/DXfnoivMBdOVtPngpE/g2q8g1V9Zln+AxN2/daHgEVXeexmHj6eCn22fxE5kafqYzXwOLX5EqTE%0Ab636TOnZXNpPfx6nm+fHfybg/a2wH/xTFNnKpodmfVINj1fwRM36hBnPMH2qPE650iEefiR4noWV%0Adlwfh+4gVHqJrfdvGh7fa4qva/oU/a3X+qq03t/E95dOzTsDHunfqNTHQZaPSkPntLc+QT99VrAf%0AoK7kPxqeZcZDCn0uINM3O/Rp5HG7eGhuP5PsX+0hPJPq9GldnwcQH1zN9SkWameBShOPW+Ehtlww%0AsWjXZxmyjxQ8bt/9CxlPrb+FNX2+J/K5TB/fUffkg/9o4EmqPNiRPHOYX4jax5+Cx16RR3z/uN7f%0AQJ/nGA8ff+I5S8fcPvrIyEnhseWKpFkbj4zfVuRR+pvoHyM9D9gPH3+Yfo9W1ceWK+A0PNlVQ6BP%0AVNiP23d/ls5+tPqEvL/h54jUZ0bzE4U79CF1HnGCLXxpjcfNeFwa8/42F4PDI+L04YEGdPc3DPkp%0Atx8z06fKI/RJdTz1/iYm3Ph8lhc08Dg0yOMDps85Xo/HrMc7wn68Qp+onz51HjnDwOcbyzzAkunD%0AeCzZ35y+9x2CDtX+5jXzkOcy/zarxER4EA+CX4GFR255fTxxCn2U/sacd+T24hnVxlPBY+n1eVbR%0Ap3SyeDMPpnUe35vR9A2b62OV9Znm+kTzgmca9uQJ0E9U2iEqA2UeJj59rfDXJ9//+hhC7DKP05fH%0AAQyRpka1/jZ9VLKfpehvdrbhqpuHj/J2ZTq47O3J5S+jv3qh0GcLIZjLvVziSRt4lhqeyI7Y8KWx%0An9SekFvF+GNJHqbPMB6rnYcfz8jridxfI8FjlHlcPU+s4cEWc2wXTL4sqMxjZTx8/JH5KbZtNZZf%0ARR+nyvP3Xsv0oXvox8wqD/GG8BCD5beHVn38Sc0xOSj8my31KRbgdv0s6Htafao8BrcfwuPRSz69%0AX+NxNTxjPY/N/gcj4z3gqYw/1JiRk8x+5rk+lWPiWnkSnT7l0Ti54oT0Qj7+QCC6idCRWXK0TfrM%0ANDywRMcBEsZTfgua5foI+xnIM6vVQ8RpKk6lihr8KMr8G1//dAEhS50UJ1aTPgtNf4OPOEGWjsfI%0A7SecZ/kp4/ktcxCPok/wCZpf/5fxcDvzsvwUeC5uXDZLPOhrvfVxYHL14wTp9AnQ8X7JfjjPhadS%0Ac1V9+BfUeMJ/ws8j5jz/8L//F39s30/LJ7eJbEhTPzB1PAFykW1pecTCTqFP7t/kJQwr6YNodliW%0AwjN79E9p1t9kEai0M14ewl0O6gNK84aUeaILcGR7PT7gc1xq/CZ4rOxsoh481TiFb9+NvCqP6FU5%0Aj49QuSVaHva/b1gNPIbITys8JONx4Di8KSyqEP6gLw/hLOrsIgxIVR5X8Aj7kTzlnf6RhidCBkZ6%0AHlhEOavHBzQxAkWfaTH+9ObxKnVNXl4Oyl9CHcnzqQ6eWufxkd3AQ7X6pHa0VYoPBvJMBI9dUvy0%0AypPWeOC8rDLPjXpRVi0CKfUdKOShF2S+XeV56tE3i/zUEvMlZBP9cX+eSp2WvIHQPV/PQ7L+xoLP%0ApKIPqU8CwMzhZUfHwys8Wh50FxXxtU0xPwLB/kJffz1N3AoPfuRXoyXGI0bF3L9BEuuXxtyY502V%0AogX7pA8cbX9zhDtnPHaFp/BvUH8T+ji0L49V4wmKlTc1+xH1UTk+lX26lmdG71I9D9zqPGvjkf6N%0A+2uY1RnGY6sZK6nz3J2V9QlqY24DT/5PGp4GfTYL/zbJeWhfntSp6GNCNynzEDpZZP76hIVX0/t+%0ALQbX8syLVL5iP7twCebDD1l8UOGxFyel/HQ+sL+ldlkfcFFBxTsSOo2/ueX+nRHThyVzwSY/ZDPt%0A1mei40kynuCUBYV+hcfK66NFvgA3ovTkGQueQh+oQybIquojz5R+SR7ja9HyEhLGo/FvnGei9deM%0A54d8f0mVx87r10U8SvrHbyP6VFkfbhWV4irTJ3zhr73w9L03Xkp+9ukf/6t/9xdtWhUj/s2+PKAP%0A3rPFNqyqPuwTUvt9CrfWCvsJn3nmmW3jme2ePBHlfatoR3i/Vj4AfeRWhJdFNUsU98o8X23gmWn1%0AuSQvC6rxiGQP7Ur7wYHm2Ls2Ho/bvl3OwcqmDvpIf/BSUohY5pm9ruGZNvLYt0RDqaa/cR5X4dkZ%0AwuNDJchSC8ClhR96nvzpF4n76/V4h/PEOh5ishZqeSzBcyDzU+wP48HuKLAVntRu4yGSJ+Ybvks8%0A89c1/q2ZR9xQ8lf+RSXKYH7s8/x3xzL/4SHgjoH/c6sfD3GngUovCgdVHm9yJv7ycsYzouVF9XRx%0AW8Pj0HymvDyeJvmNoVUedI2IWxNEfsp5DiyKe+pDnPx4f9+dxjKIqfAk8Bs1PpjxNceLkj6/18BT%0Aq/eC80wR3L4N70BOLd6R69+4/XC4XeM/9nvqkzin5VvJPGWOsHjRJDL+oxf+2n/xBvraPfbz9RmG%0AZrykvubBN+s8aTOP5fkGTxp9t4mH68OF3EcI9ZsuYV9ZuU7CU+Y4lBeVoSfRFZYwfKqkT1DnETsJ%0Aq/MlMBikW3CvD0+kKjzmUdYObj/pfZmEez157FlFn/c1PPai/KJ5cKvKs9DwiIO4XR0PhLycp6qP%0ARRjqEfqvqNBHvGPjG0FvnjCyNpSmZicllwe5uMxjB4lFk8ul2pSOx2vheU78uqqP9eE/z84XmWex%0AH7FoXx5qhhFkDJ8/yniQhsfCFR4fukJJn1jDw7vab+l5DKrnKUwlLHjs8nqi1gDOj7w5zS9VH/Fy%0ASJVnUuUxWFrRh+cupYeOhifhp5FoeGjBE+XbP4Gnrz4Buu4qPCHnwdUoHIcfbnkx+z0xF685dNOE%0AQmSpv2EdD3PYD/ccnX+zM3fRzBPn9sPegfvzoEIf6oyxTp8Qj+kfwzKe6aNfp287UOqdUa/CUwvp%0AKFzMN2/hgd9UHVfBE6j9rTcP60iuyhPsa/QJeLi+FAGM4AlTr1Q0IRqeBTPkU6fW3yyJwqP4Cg+L%0A33BhPyvog9ENziMQXMsnGp6IB0Rn4pwe4PksXSRuiSe5ruMx6MTW2o+TxYqo6m/z4D5Q7ac3D5H6%0AiDc4Fywyr6wW49BSH8GTGHOWX7t+ec6rzsPCCDp1Gnl4c5t5wpX6W5nHRfb5pM5DyjzEnIJtlHm2%0ANTyR702mdlN/g1wrrfI4qj5FfyNuT55E8oiQwEHOckJqPKnKM3cj85TitAdPjN3TuzoeEcZPNDwl%0AfTIe55w4fQegEo+7457ZpBw502wW5yzj8c0JbELzy8ganhlx5nV97Ixn3qXPJOPBSW+e3/9lVZ99%0A910bJ7NaWKT2N5f51DcQ1fBUFnnOxukaPMJ+Tt+hZ7677M/DhjWFZ9sNHDiYoRYWKTz7BiTBnl2e%0AhNDpw3rM/LSZZ1bnSUr6TNmDfGoaoSH6sPfP87DRRl7gYFLnGSs8yIQUgyW2XTzsY+zZabs+RvXh%0ACp7o5FeYE/XzK9f6LbeUPLNcnz3k3naWDTznguctxC+acyZlHl/LM118axiPR/ObxwoeZgJDeMa5%0APheR+7qzxHNN3THn+S6c+n65xqOJD+CAbz2PGB1mdR5S8BgzybOB3FX1Yd1oy1kup208AXInNk9s%0AK5XJKg9UryYdPKRRHyvgPKNP/8DFzH6s/jz8dg1RAkFHLuusy9Pai0KRFfHdHsibPnWf5ax9eLT6%0AvCPC/4fzF174xao+zH42/u4L7Odz4YyOXvjcH/Ci2jIdwrPISyBGwHmmrTwb9C56itrLfvr8nma/%0AWcqTi3lQX5cD/S3LT8Ns/MFOlNpDebg+ZnD4087Zos4TFDyRBTc1OvYy7OCBho0faHhkeaOJJ/PX%0AZrYNG7vxAB4xOcr1SW3/cMM5e9CqT2SzYQquKe7igcB//uBbTTzuTMOD6VTw3GfGA1PVv+txfegA%0AHjvO9EkuoYMN58Hp3TZ9AifduwLlpnIUEdfiA3AxM70+Rx53KM+/EGl42Bv+gN5lvsljozj6+S0P%0ADdKHFvZDDtCtC85DDU+k8Ljp3j5ssZ538MA+4vmD79R4zHffgY9z4L7h6roc7E0Jqv0Msh9a6INv%0AAc986rTx+F66e3CEkIan3Cv4wTGL1+vx9fvs41h8PtfyTHCdZxV9XD4JisieM73jtvLQ9MCjX0bH%0AXfqAi50vvlLjMV544ej/xp4zC/7Xe29YvXiiAfGbok/IeSZfrb+Zb0QWPBZNd5kX8g+6eMwGfaCF%0AC8Yzz8926+QJh/BYuT5jYpBD1/6qXp+C5wCczsFn2/tbav79lOmzo+V5iXhsQNbwuDMdz4wM4cn1%0AMYmBDw/t/ToPBCiCB2YEd2Aubtdq1ycxdtDHZ4stR8fzYuIKnopdYCfjuf4cr2Ea73zwOeyN8VB9%0A+Cy5Ra5FB4d7255mXjKzH6Z8ug9v2LU7eD62hQymj5bnRuJOYg0PcRZYXNi7pNHHiZhpI+4YuwP1%0A4dcZ2mQenRwcXmnThymfXgHgi1086CubaNbEc+JMlXueFJ4Z/tjoH1AP8++cnYmgzupd7830ocDj%0AECu6dXDrMm3jcRkP/NMdu91+3kPfcZC12HF1PPsNPCz4El2LcB8krloju3YwgGeS3eJIXMaTHN86%0A6uI55m/r0CfYSt1/aS62qjwpMo7Qjgtzfp974Red+nyUW/DIZV37tk+H6uNAo7EVJMf1cojk4fca%0AsL9x+6F3zA6e/fTTqRmjKg9FNrMc1+arnqp1tdQSE2OSR06rbzsGXUEfTGM7IkvcxZNwfb7VwePv%0A//WXaLj0vRqPQwmLz/nVZrU6oRWhnMfL9dkzB+tjQ8Ejni7JGZ608rC/8J1Zb7XzpBeO/4OQRhGq%0AzgfDFH2C7BHS8phY5ZH67B6ag/XhPGfTCC9m0148QTtPYpLNIw9nCYHCEzhwxouP6gu9IbHHGn0O%0AD6wBPOOMZ0EXd8Plg7km9iM5zzLbORd18SQ/Hbikvv6aLx7lq11cDU+I8yl2RZ9bzmo8D+6H8YPX%0AmnkW4iTlfjzpfxnZJHPIFR5Yo4qphifS6IMPjt3BPFPwxvP7o3Du63jcTJ+4pz5QIk4sgg5rPHJB%0A+acfUVqf543EdacUK/aD928MGH7khc5T8PYP3NFsjpp5FjzzFjyVJTWzqn+DaREj/UT6eR0Plkui%0Aa/rgEo+0HzQkPJAXiMNtUXTumrPbWw08aZknmrXy8MUupmY/utguL5dA1fRhKWXdflBEV+GxGM94%0A9tVLOh6H88wUnuWixpNUecaNPDtmUVUtG6rGvxmjITxhxmPTt5k+vmPrJiEUfYQ/iOs86hJZzvZD%0ANvi+rOtv6bFZRH3lB6fRx0LDeSbQW952rdeQp+MR+pwJnpvQsZbtPPzvqecmV2v+zaX5PqewxiND%0AT8Ej9dk0B/Gc5zynruUbtFmfmIdUyU2407eiz7jKw5cYeE7awHNNz5PK1KBsP+aK+jCewNLxpE7W%0A3+Dk+5uw26eiz7w6/gBbcmLXeQKFZ1SfCQxq/g0je0Web3kWi0ZaeSKwn+ANhy7mdR6nyuPZ6TM1%0AHq9FHyiLVvXBfVfz1XjusEzQTZt5ltwjJTfGzN+dzXvo41r0Y208o3Yeqc+QbCGznzm04I5nYS91%0AGnhcfmQO8EyIVp+SshnPVhtPvaVRPb7Gg+ShwVK0h7X5tmsR2qiPK056YTwm8w/vT1r7G73P/ZvJ%0Aj/fU8Mwb9NHEbz3Pcij3N67P7RPrQ5o068OP3GXjKZwPWpmFqPLwikzqGfw4pToP+WyDPkne30im%0Az0CeaCnGD+A5tKmexy7x+OzZPbBb7YcInhEv1jXy1POaNNeHZPoMKYbAGJ3xuPT2rQYefhoNv+EL%0Acx72pXfsdv/GvbIXpru1/JTzzBt4aN1+hupzLnjY87+93c6z5P0ouRJt8CP4W/2b4InTvao+vFbT%0AzOOvaz/LjOffo7f5LUy6t09yfVj2fwzHgl50qi+o9zfiLR/U6wf816dNPEFt/ImG9TdMJM+zkken%0Aj5XpQ2S9l+64rTxY8tT2ywgfQMStsc08ij4D7UfoE0JG+VWYDSDN+kQFT7pd50nq+hDzkV4fi1L9%0AqWFB3X7oavqY9PZuE4+V8STZ/EKlal/l4ROYiUcsotUHV26N1fe32So8S5Lrc3vPrm4sreqTyPmf%0A6sqoia55Wh6/nSdaVx/yKOe5s+c06DPmEQzmdQ6Yn1MbqOVhD/jrjAc71fuQpT6TDn1U+xnIk0ge%0Ag9656FD92lPBEwmeA1pfeTOtNI/FgchLPeKktXov/7XdoY+3uj63vIznNdTOg/nj5fpUylU1HuIS%0AxLTBSaK3H7u/PtEq+sTw4Cach7byiPnt6kY+weOqPCwNS5izIXp9plmZ5SPSB3i8PjywnsLjt9G2%0A6pO4+MRm8YGYjFDnf8QltLqNlHmpfD37yXh8h9cStTyznCdygCepbqTQ6OPZhMU7X9Tz2PkgpedZ%0AQx/oPvAm33mTH4bSzoNNCrvFtTyqPh6mU8bD7+Sp85xN+/Csps+B1Cewgp1uHoJ+bdeKagd+TWvd%0AB1Omz+J8uQbPYhWe5JbUJzKjA1tXo5CFi4wHNnfWDsiq6pN6ggfr7zc7c/Igr9N+RgN5Mn2wEXTx%0AsFcSsUrVpp3+YI/5axPHen3udvAo+elKPBF/8tDfZtoiQ85zHsgNol08fPyx8PUWHl0mQGr56ao8%0AqXjs42Ye+K7zqNio2mI/ictcYDPPwungUexnvAoPmIZYH9TFg5t5yvk28hJvUu9vVmE/Op5E6W9r%0A6ANmG3Ae7c0aEIXYgoeiTetBreJf14e3bYKr9/+IpOIHzTzumvbDw7HMdTXxwDff5c/unD665NR9%0AqF3VR9R7p2TRwqPzxJJHsZ/xKjxL3gbgsZp4HMlD73v1QcrW6uNO5OHQ1ft2323mcar6DOZxxQOh%0Aqeu38UwzHl0MUtVHzP+40waeN119OT7nWV0fqvCwb0978QRd+oh/YPZja/vbu108a+iz50o32cKD%0ABY/bWx/+D6k3rfH01Efxb9ZAnouFPrBv3u7D01Mf9y6Z6u3HbfJcdX0G8sDlgpk+bLBbh8epzJek%0Arl27D0x8/pteU0+q2U9qr9Tf+NfTNp7TQfrwth028XzP7eAp9BnKU+iTAI/+JH2IHE+50+qrDwRo%0A6Ym9mGj729teU0+q+zd7dX9ADZk5NvAM0IePpyd2rOf5V25W5Ko1x6nGb0P16csz7+RRxx/u306s%0AWO8PvtWoj/i9kp+uZj9JL33y/hZ26cNbQU7s0GnRp4tnXftxqA/7lZr16eBxajxO7Gp5fq+/PtRe%0A3V+zESHQvp3k+pCe+gAbTp3v6Xn48UPaoVv84zr2c0Hpbz7VL8ZIcn1IP334P0SJ+6qe5/VePCvZ%0AT8HDGh34rTx2b324fwsTT64Er+anLTzmuvbzmsITNRwVlYj+ZvfWJxU8tM6j6GN38Kg3PPX/2XRl%0Agzt4VH1mvfQZ5wdq1Hhc2nSpT00fZ6X+JnhwC484LFvwLHrFB2a+QVurj37XlVHVx12pv2U8By36%0A0AH6TKHpSWoO5hmvq8+XFB6C9Gu3YWZjxgOUvv5tQu9+1wkaeZqmS7L+VtRHk6E8byo8CdK/Hf51%0ArvB06zOh4yPHT60WffQ8o4o+ZB2e1CCNPItOnrI+CB0a9fOIpb9ubimq6EPcNXjoQq8PdOIHCs+4%0AU58ZRQZ7vdPCgz96fZrenlb0GXXqE1L0bDjNKu7V+ujrTeX4TJ/Cvw3m4SFwzvO49AmpcWDma1Wq%0A+vjNPDV9hva3mSO9/AB9xj30Ge0Y+flhA3hq9uMN5IlKPA362MP1CZCdL0Cs8qAB+qzHQxp5hukT%0Aw1Ub+TncA3getz5uuz4J1Wb+NX0WLjbdPILW9reolz54TX3cdn2SnvqkLnPH7Tz6lvoV//aR8bxf%0A8NQzl5o+YsPMO3UeI+9U+oWHwWPRh3bwWPzAtIynunpHOeFR/ZdiD5eWB7fwFPYTraaP08nzvthE%0Axr+zhz5WAw/q0sd7LPp08KDDdxbpH268w3mw2a0PNPlGkz4CKujimdEP7t17Yz19Gh4HQnacwHk5%0AcOWh70x0Vc2ya0R/+wtXZnUeLo3koW08kWtH11H/s5WL2lo/Hnl2Gdx2hmr3bwiekj4RurCz0PAY%0AHTy8F+JPkPIZ1kN5qN3O4+/CsRGGj7adADm18740+mBk/lTcpI+hTQrlc6j8fDQ8eyj4KwiOGtxA%0Atkdq/sCphRZnV8y7YZM+5kfNk3bxIBR5cLAHX0QS6HnKrmTfvK/j4Ze5tPBkB7xcd14x6DuDl1f1%0A1Yd/R4A+DWsUUqTtb5XQz3ufzhr0SV7SJlEZz1NH3/jYJew+CumH9BEaykP68IwIPzQPPUW8X//+%0A1y7peWquvlGf5/LKlI7n54M3nnnq6MdfQF9DR2hdHv2Lxum9N+7djxH6Ze+ej+7bPfRp4OH6XMsr%0AOY39rTgDfhWetIuHL5ETp+OgT6R2t39r04c818wjHLVhRJs/d2T8zT94J/ho9OHx20I8Pa8+h+Fo%0AU8EmfciLaf2wJ5Vnm8UHe2KVQ/SR8Mwkj7i9qa6PO8h+yPPfbOX5G8ceZHuLj46H+aIPOQ/54uel%0AHB3xQalMV9XnOmrk4Z+izNcP5hHNmLbzhHwJ1iLLf9a1n6OPksfuoU/IZ04zHrqmfyPX4WIPu4WH%0A5jzxajwd+kRcn7hRn4H2c/Q3gnYeb10eu5NH6uM18gzwb5FuzbPCk3iPS5+oTZ8OHrePP+D6BN08%0AyePRp+HtLCv5cLg+Tf5NLHrWF6bTgicufUbfH1GsmXbwZOOP2Oi3vj60YeVTdrJF3t8Wg/XhPFan%0APor91JQYoA9E1dhvrCznPGvqM+ngcVX7IWvqk91j2KHPOjwd+rDo41z4a0830gy0H34kdcM5Dbw5%0A6/N06IMdeWBeG09vfcQ9unoevkoJpqY/Wn0cGLMXj1Uft5c+k/X0WayuD3H7+gPO0zTxZpX923g9%0AfRrkxbaqD9bz9NIHsrioU59iv/NwHlPVJ2zgsTJ93GaePvqIu0Pa9DGFPlj2t8E81OrH83j0KXia%0A9DFpNr+wmv3Qkj4Nj4OYKk9UbblQzX0cPKJg4q3BYw3icRt5+uvDrxBomNhJzTX9Wz99DJUn0OvT%0Am4dvB2xKPI08/4lkYLmKPvN2HtagpIunnz+Ab+PbAaOWxyvy0yhv3XB9Mp5JIw8R8c66+thdPEa5%0Av9mr6TPr0sdT9PFrPF5vfTjPXRn4NPprmvGkK+oz69Bn2yVtPL37G0+d+BKboNN+YrrC8t6e+uy4%0Aij61Kw3661PwjHr1txV4eumz6yj6XPQegz7/enia9NlzksIf7Hlr6nO3i4d+1Po4jvgCftTl7po8%0Ai49en1Ce0ms28iReiz7D+htfEtmTxxnMM5ZfzfeYWE0800IfsWW1FD54fccfnvS96bQEzkYpP02G%0A6zPK9PGyYo+uKjYV+vBI+ne0PP304a66xVJ5c0R9J1qfJ23keYcUPElP+5k38Ti0aXpOcCr6DO9v%0AoaqP2cQjHxjnSb319OH2Y7XrI3mIs5o+M7kH1erDk2h5cG99uP1YLY/38ehDe+uzhv24Up9GRxyu%0Aq08oy8Tt9vO49Uk+Mn14f4ulPtYa9tPHX/MXfcttcVyPR5+wj/3g9fXJedr729r2E/fpb3AbSzNP%0AL3/NoTv1SR+H/eC8GDdYH9xbH8HjdfG4WX1nBZ5Yfgqm/7r0ge3BjR1J6pPxuKvxzHrxDLSfSQsP%0A6dBH1kNW5cnsx27kSYfr08QD280aO9KyzOOtzINb0g24p43b6Lr+reBpevB4XZ5IGX86eFxZqdb6%0Ag3oLxw08W608nsqDV+RZtOtDOU/SyONqv9pajydegyden6f2r4n5/x3PrIPHaudxdF9N2nhwG0+y%0ATn/DanzdzuM08HDnW6dcncd7DDzY69Ln/23vfGLsOPI6/utpZ3qyO5qasMAacKaNtAducS5oIoyG%0A+/RBAAAYOUlEQVR7olyAUxCyOCCxgxACaQ/xSggs7TDdzy94oghlohWIPSDZN5A5ZE9cWOR+nlVm%0AucSLBNJKizb94miNdjekJsvidtzuon5V/f7Oq1/Vq/YzAr2XHBLNe9396W/9fvX7/epfbeQJZ90a%0ASJ7Uqk9/gfpkqSQZ8JwaulELEqYpazOPINb1jPTpC+N8LyuPzX4gQR6meU7Nwa+zGW98ByKCx6xP%0AopzFoL0J//ZG6QNhrdbDIU9xek0BVjim9OFjM8Jm6WN8nHhcnxNPHlv/E8GZ59Vc/0R8OGONBJ48%0APfnGy/Gp4PPwYCCES/2TVvr0LfZzwGETn/BHuHnv6aEbDsmUPsX4hL0pnp+jeKpGn6SVPrb+NKqa%0A6fefAwhO8+DJeRP61BMT9qZ4nrPyJMhTtOApbP5tf7igIChmrCmQ0o3rU2UTh7nPy1MP57/127U3%0As3/7Zdi6xwGt4r18Bk8BvzCmz6ffmdwTd6x+4MYz1Kc3P496r1Z9dgB+81X4rTc//0cZ3JxxEYBX%0APz/4n8evSpzPChOPOoQqt9uPfKZ3Oh48LvbTadaxnPnptyGe1XfglF29jbrQWxbHvjzsgbxAmMNL%0AOGs28NeH7H+64tdWfuN31YOG6awkS60LCdX5K9mpLZgn64mKx9iQKr2qbWCsnjw2fboq2Gn2vp7F%0AU02uQlrbtfB0zDzjOB1PnhOL/XTVohJoViqktueApCB4XqR46vHLRB7+QE8Bs+gTKp6A4Jl4jtui%0A8NbnzFf/+fzP/9XbP/UvNz/4239crD6hIV8YcwP4Wfn1qejnNM/rxkMMq2jYn9Zf97EfJ300T0Tx%0AFMGrGueZcLraM8VDGnrDI8PSNv6ttPo35Dkg2hvuiqB54q4w65M0PEZ96uh+O/+mhpgeuupD8uBS%0Ai2bPdpM+dp4Jv+KjT6L1KZ31mR3E63IBhvuUPrq9be/aeHYBzvvFb1Uyam9u+pA8zZkHBn3UUYNX%0AXnvJfMpkwyPjkcKPx0mfnl2fcqjPkUWfXbK9rTxq/Fu/hT4nFn1yuz6lsz4kjzp8bFjf6Xnqwy3+%0ArVA8XTd9OmZ91FGQO8bVmhM8nvmCk38r0qY/jY25i+bBN9Ih9MGFbZJnw8ZTtdPHZj8yfDnEB1U8%0As2N9Xa6uaP+m9vzc+R3zcL0+HK5Ne3OyH9ld3xjGbz2Cp2Zk/6N4fo+c53owXh9tYT+kPpwJNtSH%0A5HHQ5xVh0adqk2+76RONxdfdlvq8Igz7bA+6upE+Rwvyb9LYmTqtLTbG+nPps0AeJ33KYCyf6xoC%0ASVd9jmw8I3/ty2Pzb1Kfw6E+JI+DPkczlgzM4Gmjj63/KQE3w2n0CdvrkyduPMeePDb/VkF6V40C%0AmXmEsz7HbjzFAvWRPKhP+kT0kTyZI8+xv/1wWp/4rnqK2Dhpyd1+7g7Ocba3t+6C/Fu1xu7iKJ3a%0A+I5sb276gJVH5wsHC7Kf+lx8rBbK3Bgfhz9V0xJNGD41PjqDR9j6Hx0fhAuyH9mM7iqe2Myj24Zd%0An4d3hxuxW/WJ/PUh7UfyyLfa0foEFI+T/Vh4RvFB6G8/5PhPpXi6ioe31Ad5iOfsjPu3yN+/lXZ9%0AujeQp98heBz828M5eNraT0zyHKmDCI66xkDfzb8dksv8OuP+uoU+XBCzOjVPT/EcdCgeB/th5DKl%0Azrj9RP72Q+pTjXjqyKZPSOvDrTxPzn5offqKh7W0n5OnwHPiZD99tZ46ba8PtUypN87DPHkKV30k%0Az20X+ynM9dE5eGofntjZfgr9wlr4N7zZiSMPb8HDnfyb1sc0VnjkYD8NTxkvmMdqPwx5uOYJKR5m%0A54ltPDoe5V7LAYcladp+GG6Iz3WjMvAcO9qP5KlceAqv5af6N1b7cdDneFwfAw8Wx35s5RnO3/FY%0A/jO0H1qfCB+31NVlmz4dK0/pwsP9eJz0GfIcmmvPLvrwOfThpuMg3OyH9m8h2k+lN76LXOxHkDzE%0Ac/bHeMpkUfponhR5TEt3JvUx8KRWfYqWPE72IwLk+ZsUq4qcOejDaR7CDxdpw1N6TSd300dk6X1R%0An1GXLxKLPiHN84kLT9WOh+ujM836YAGw0htt5Gk7fT6xtLd01N7a6HNC6oMHb3K9kYOp1jShD2E/%0AH8RkP1kkT4CHD858N32LB6KERIXiYNPHgYc58CzUftR0PXyMAqz6HNA8d1x49HLKNvrQ/k3vKM7U%0AURmiXf/zrlN7UzyFL89Dm/3UZwHYp3D5VQtP5cZj1ydpxWPXZ2vze+tq5u6qaeepIweeUvNUzM0f%0AFMKDhznEO6I+95yerncm7rTkeY/WByUcrC/Jhb8+Fp61F0W2Inm24tb6JA48Ol/oteVJzP5A8ohV%0AgP0kcOHpm+3nvYRsb6152Fh9h+B5Tvx5zaTP3gQXnp6BJ1an15M8apUeb81j0WctEDdqxoMarDxU%0A/yP//FZKTT9Q5VPFw/14VA2yaOIDc3y+AeJGFXOoP0v6g7LhIfS57s7T8eFp9LFsnyB5DgtWQh1b%0AeULCfpQ+Dwobz/32PCc2nrQDrJL+oNdGnwT1OSKmh2iee8WvIE/gy9Nv9DH3x+uQZorHqE9vwBPR%0A/u3N9N53CJ5S8eRfRp5wcfqsb6ZZqHhM/uCei3+TN/iL9Lh046nDFv7NYj/rIHM65Fml/Vti7X9e%0AT+9SdYGKJchzRfJUUQueE1t7kzm39Af7xiPHJngIfd5IDznBU0aS5yi70I4ndfBvsmnKnA5a6XMp%0AFWs0TxXFkkfehXuVr4c8dv+meeztjfJvMmWX+hQUTyh57iieki1Sn1gtE06ElYfyb1uJ5GFUXlMH%0ArE5y2ao52e2e+jyaiA9Sm/1sbGImjTxkfF3S+pRbycfr+yyneEDqIzOtpDSd0WDot16YER8Q/mDI%0AAzYeQp+KxXffqGOKR8i8PsEVDg8FzMNTDJaIjsVvJXEX5OlW8hadFvpUq+zwa1WSUQ+WRXUM5yFA%0ApebiAbiYTulD3GVTIM+mA09E8KysHHytukTGMTku5ufnISzn4sEVzGtfuBVP2A9xF1A859g0zwPd%0A6v/tP7sDHhzz6n30pdfSx5dP8QBEvLxA88AuBPmV6UXGdsfWrLMe92/UXaSW3XIrlkHi8TeGHFgu%0APRawfr5Z0oM8TAxWbwYzeKzL4rDhsIzPzaN/Gddj+vCP1OaIbw395PCcWHYHL96t1rG9wdiKvtH6%0AvXBcHwNPDUCuBhw+FVz1Ofw0m9KH59/ahNufjO435IneBe0PEhHU489UneZhYrAo3YsHlbkEuMp+%0Abh51/zF9imyqPYx4vo9Lqro18kzog/8TvFPAl16b0Kcjjm7P8AfNElUyLsN7XoBXco/DNUf9j9bn%0AFM/w7bMP1kPFE8sgPht/piy880XxqNNMGxno053t35x4YvmNnV5vJ8i8eMb1+RHA7l+O8YwKwN9f%0Aj4Y8Fn99SPBkYD6rbZgA4SYlRbcMO631EZdvPahv3Xpw+lt31jFTq88wN54DAw+eFbJyheaJs7Ms%0AL6My7LXWh/DX68q/bUXt9EGeiFv0ybZZ9iji4VF7fYyfb2p/HYd2Hsp+0HkxC0+cX5LZyTGPjhao%0Aj+5/SqlPtGgeBpfWID4u2+tDLC++3vSnrHLiidroI7sfiI6rsLU+JE+s+lMHnkOKJxIPWGHVB84H%0AURV12+pDOJS3JE8ZSn9tTOrd9EnEIxtPnG2tFDJu9eQZ04fgub4WCy55mJ2H1Of5jzMLT8WyrUjy%0AFGErnr4g68WvS56i68RD288fgo0nzjdYS3241ofikf6g6FarEbnT80CfyQG4KX8Q2/VJ+H5URmEb%0AHsvyyOsy2O11q42wtPIwGw+36ANbKU8PqxbtjSc2fZDnqFueCUoX+zHzrKM+Ma1PpHbHK0N/fYrE%0A5t+uyfZ2IP21Aw+pj0RJcponvpZoHj99DsTgwFZan1jy1GAOvtzsB1O0zKJPlqCD4p76HIz06VL1%0AHeQRROfuZj/IY9MnVzxFC33s9iNjeHEoUzkzT8dZHwsP0zzc0781yw2s+jDxvVAQzknzpA76FGTd%0Apo4zbT+e/U93pA/xQgDuigrjg4Jub5qnovWheVim/VuL/kd6UMvySMzBq6Cy+oNUz2mO2+iDu5km%0AMi7ttuGh9amQp3y5Yrb+tNEnbqNPlyEyZwvUpzor/8aLmgU13f+48GR03TO+xxB5In677172DXWP%0AQOvDN6U+JxyHHV38QSseNFHJM2E/7jPHSkh3sEzaF9T4eI7FvR4XGdRPgSdGly7922MhPsaq7Tyl%0ARd6U5U/IXX4yvOJRmWaM2lPtidiPwP5U61MkyQu3d2CuUnbRVPj6JE+AV+yWKcRW+1F7VCUteDDe%0AQfth18Z26nPmwYplUEbqtLzIbGRwNhWh5HHTp/T11/elmTIZ+sr2VjDw4FEV/0RazgnFU22cPYe7%0Aeu9DZOQ5GOeZV5/HXxQPL1/+A1U7ZzdjzdNU0+HWrVs3XeWpAH4b2xOtD1+X4ah4P9/biCoXffi8%0APOWZr+40Ty8i7Q84W0M8+Fn8+0N39/a8UknxGPPGYluNZWZ7LDTOme2O2Q/Ng6W8g2YwJho8xvAj%0AeRiulyjZ/Ic7yxu8pMOZlOTJ9AbQa1dZUMa29hZb2lsNyeM/PRCP85k8gTjII+ThzGd6SDNVA5I+%0ANV1Zyo5e69weBMa5N+M83MKTjbYcHvI880/Pitv438cDHh99iub9xyfU8rnVUPLUexdTeNaNJ6Xb%0AG8zgGapxnCmewkufXpMNsBNi+k7FViAU/AJPZH6aWnhqI0+vOmnigxHP4JlfG339OGP+PCpKuS2v%0A26cO4YjfkjxFwC/N3m39lD7FLJ6f4D6pDc+b0gff+nuMZk5/jqU/eN2XJ2yiM9SnMBvZv0u/k4d8%0AT+ojbP46nt7Ss+HJBzyW+OBY+utr7Xh2IeoTQWwu6uCmjA2KvfXIqI/iqRp9DDyB1ie18DBx3ZNH%0Ah2ydEqJ7RDmkIwOe8pJU6OpGSOtTafvpz+bZdYqvkSf05WEqOishPCF2lerK71UXA9mfrgW0Pk17%0A683iwR2lG39N80h/HXnyKBddMcnTJ3ZhkiLerreDEvbAxqPrbzN5Rv1PauVBfQ49eErNU+8H98Zv%0AOx3Bq6+GfG0fni1onvgJ8PSUPn0vnqR5CLgnjJtS61kVPIDtS9InUHXJalNvRkPyCFt760eiK3l8%0A2ps+6lPzFEA1SvnnoNyHsKD6nwz7+9jG4+DfDmR72/DgUW8b/U32+yJ7mRJR9PKo3NsIKJ4P1TSl%0AeNpTzpmfNjzch0cdb4v6Z6HoFJSIoleI8gqAkSfSc60ceKz+Okb74asePGqvas1ThX0yBu/8WJQc%0AAoJHBpURDLfcIHhii39jaD+FL4+a6QthGeXG8KCp05UFfM6Y/EeYJTG9B2aX9m/Mpb3lq4lXuFOp%0A4haEnPUoHkzGJU9sbCyrOMmP7yR6J3OKZy2y8hxFUp/ES5+s4SninOxZMI3+k61LJmerCitpUeCe%0AkTXNAxYeHok7njyQfqqn70GYpzkVs3K1A8LWxU3DXf5V4nxGZJzVNh5hqXYiTy7TrdV4fp5s7W09%0AFRQLETlRsdc7OmxsbZvyUylzeLsOC1yFb+HJ6A71WF5D/utVP5AYmTJP5CmImFU5Jb56zlg/ULlz%0AyZ4Ej4zfZOzKI4/6wQHyqNKNbHUkD36rn58NDfWdGmQPhjVA5KlsPMzmryVPEXro022mOdfr8nkL%0AInxTnW6/uGjiqaCrM+lQ4k8VJk/bj5VHmhAPPPTBg+Xw5vUGJKQ+HKmP+J5pfK4M7qJIeOopE6WR%0Ap0i1J3TgKQOP3YjzpsRSMRAkj1qPcXRSm8ZPdeIB9VYg2PTCqlP+GuAFS/+D46c+8w+K5iS/ml0z%0A88i3/R/qlR4J8Y6BR7mJb8MfJznJM9DnjM0feM534Y30FXvfWA+p4b9fhLWg6VgNPOq32SYkxRab%0AnjAxxSMs4x9YT8Txeq/T55o1Q6p0nRM9/3bYpDgGHnXvbBtky2cCmMW/kUthkEdGiSV4zCevb4zb%0ACMFzJWp4DPMplIfO9mS3AVHlwEOsAVL13riJKz0/Nh79iMzMozwa7MmWgqvWLf56j2VgXkx2LLtu%0A6eJq2F0cz1VsIOpLH8TmutemSJCHn4ss9ZDDiuA5wPFG5LmS+vPgE2TmoEhrj4/wbmyue20qD8Py%0ALQtPwuqb5j71EBe5yk4Zrib+AuETAMETDgKF1xNj91P+ouaBfWap7+DTGpMG7NrxLGnYjtvxZESn%0Amwz0+WZi7H5UwYvD2vSci8n55JLnIqMmB2xpHgHbzJ8nJPSpmoBL6fMtM486IlD2aEEd0zzKdih9%0A1GHx1y624OkSPPXAePH6b8zkUVWFvOEJCX1idblEmCcP1lsQq+lc3fUWPB01yG0yoHDkxGbXD9SK%0A7G6keSKzPhjN1jo66Bl5zselml4DkT9Pj+L567E69mZq5FlteJgw6qMib/16TDzV1i4r4YJ8PRC2%0A4qls/bHSZ3N23qEqQKq/vQq3zTwq08tpnnO7Up+zqTjKAn8eHK63/hwby2x98IlxMbTkwWGXQwee%0AvjGkLFIO67HMNdvxlIGDPvX5mX/CnxYXlZPDk04OjP7AzsOhEHxllYmwasFTOPAofcDo7nPVn6vH%0ANPPgPXQ7MlaXA6lPCKyO6hYBKTcfHDOhj+Gdqe5Ldf59capvGc9/FA9QPHmQJ0WU4USurBUPt7oT%0AnIn8sim8qPXQUI/mUXEI6a/zL+dM/hNJ1+6zH+SIp7C6+wOjiPKnGcuahkvw5NGg/vahqXXnX8kj%0AqVCIW/T5B6SyreTMnyeUD70eDjNqMw/e422An7lsTOhANspeWmDhcq4NXk7xZC48fLaI8Gc7gUph%0AlT41zcOpTSqkE6hwshAONJX+PFLdFeuvu8IkIlZ7d+JhBYfmKahNHfC3GVbfCr/zCoY8uJeGPci7%0APvsWGQSlrtlwmge/k69AYeRBBmllVXDid57EsFeGc1bry0R2JjbwfKUZHseMwFzvVZWsfIPY1AEz%0A3aIZ8q/9A1KZ42xbvWNmhJZdShYOM1CCR3W8TE9hNxZaOZvp9+cqIABsWnlkomrIgWV30Twg+iQz%0Aj+pKP8SNZp8xtAbUtxzwhG147NFFDl/Ynf0YxTNfb0qEpYVHvrSPseBrPAo3aWwobaUPWrQ9yAv2%0ADYXasqmD63drHl/IrqCKsAlUx6FsSPG0SIByh2wQV3qkJnnTEQ838oAaboGLARUYK43b8nBgLk7Q%0A9GKHuRetD+BQZA0JUImLmmBTtOQRDrtFlWBvlBWlj+z8QW1Zl1GJsrIhFeu0SIAcnbqdJzp1JMgE%0Az7cTUV8IzUtQe0216Gnw2EY+B/EKj808+DcZnDGKJx/whAvmye3rcNBAjONzddDwmHPHblMTUza4%0ASB7cQPInl4UTD6GP6p+CyvhiFE/a8CywvdWu1w70LkgmfSqdtAO1jAi9BSpYL1AfPgdPTvCoIylD%0ATAmEuRKR6upMi3jUITZwDTQonlAViaR+xstFzfcVzwL1yR1mN3AXno7yX9zU3aH5QfOjaoH6uGy+%0ApCbuykAlI9objmqq4n9ozOlVJoWztMsF6uMy+US9c+lsp8YgJnlkIIOP+XfmY5V1nVcGuOUC9bnm%0AknPEOgUleWQww4j4qiuazFBGuPkC9bFXf0R9SfFEfKpzmeKJ9fCQYRZ2OJiPmUOS+enj9CuHdKJW%0AAwx5WJA8JauTQeI2U59qwAN+A1puXtGFRzWh4lRSMREfYKeSNhWy2TWkXPe13JendCrjO+z+Vznw%0AAHqDdFDImV1z0ZUIDg7RrzdPzY4cLpTOTJIm9x9lQW3jSZrkZK4NlkePwV144nv2C/1Sop8jpHhW%0A4BsvEO1ttM/t/BsSz8XjoE/d8DCKB0DPjyd4ht9NF8eT2PWp9hJtIwTPznA7A8PgQQ6DXqcAv3TB%0AzX4SB39wseGJhbn+xtTSc/a+adenAgYl/9pzvJ478cTH9u+cVU0oCwXFUzWjC2DiGf7Bz72Z15lN%0APFNsD+CahX692xTP4HPewMNHVnPfC0fkm076OASkBvsdr8dj5fomgLkg/1/QNsnu9V14PuMgfkfY%0AeNTm8M3mDQZnXPxq28zGhcfpcIcfWnnUGq6K5HnQOvN0muecxd43GOfhsBnXJM9Tqgzk6RPhGfWq%0AkP6v8rT4nOIphzNsF/Epn3vaPJX1UIk2n/rR0+YRP8gAFl2bfpo84qN/+O5r/594/k9/ljxLniXP%0AkmfJs+RZ8ix5ljxLniXPkmfJs+RZ8ix5ljxLniXPkmfJs+RZ8ix5ljxLniXPkmfJ0/D8D75GvVky%0AWeCKAAAAAElFTkSuQmCC"/>
          <p:cNvSpPr>
            <a:spLocks noChangeAspect="1" noChangeArrowheads="1"/>
          </p:cNvSpPr>
          <p:nvPr/>
        </p:nvSpPr>
        <p:spPr bwMode="auto">
          <a:xfrm>
            <a:off x="38100" y="-1395413"/>
            <a:ext cx="5029200" cy="26955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7" name="Прямоугольник 6"/>
          <p:cNvSpPr/>
          <p:nvPr/>
        </p:nvSpPr>
        <p:spPr>
          <a:xfrm>
            <a:off x="7118164" y="6804967"/>
            <a:ext cx="2673350" cy="369332"/>
          </a:xfrm>
          <a:prstGeom prst="rect">
            <a:avLst/>
          </a:prstGeom>
        </p:spPr>
        <p:txBody>
          <a:bodyPr>
            <a:spAutoFit/>
          </a:bodyPr>
          <a:lstStyle/>
          <a:p>
            <a:pPr algn="ctr"/>
            <a:r>
              <a:rPr lang="ru-RU" sz="1800" dirty="0">
                <a:solidFill>
                  <a:prstClr val="black"/>
                </a:solidFill>
              </a:rPr>
              <a:t>Строевая стойка</a:t>
            </a:r>
            <a:endParaRPr lang="ru-RU" dirty="0"/>
          </a:p>
        </p:txBody>
      </p:sp>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804" y="991611"/>
            <a:ext cx="3993449" cy="5777190"/>
          </a:xfrm>
          <a:prstGeom prst="rect">
            <a:avLst/>
          </a:prstGeom>
        </p:spPr>
      </p:pic>
      <p:pic>
        <p:nvPicPr>
          <p:cNvPr id="9" name="Рисунок 8"/>
          <p:cNvPicPr/>
          <p:nvPr/>
        </p:nvPicPr>
        <p:blipFill rotWithShape="1">
          <a:blip r:embed="rId5">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7938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 name="Прямоугольник 2"/>
          <p:cNvSpPr/>
          <p:nvPr/>
        </p:nvSpPr>
        <p:spPr>
          <a:xfrm>
            <a:off x="234133" y="252239"/>
            <a:ext cx="511256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ru-RU" sz="1800" dirty="0"/>
              <a:t>СТРОЕВЫЕ ПРИЕМЫ И ДВИЖЕНИЕ БЕЗ ОРУЖИЯ</a:t>
            </a:r>
          </a:p>
        </p:txBody>
      </p:sp>
      <p:sp>
        <p:nvSpPr>
          <p:cNvPr id="4" name="TextBox 3"/>
          <p:cNvSpPr txBox="1"/>
          <p:nvPr/>
        </p:nvSpPr>
        <p:spPr>
          <a:xfrm>
            <a:off x="6642844" y="263178"/>
            <a:ext cx="2392450" cy="41549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ru-RU" dirty="0"/>
              <a:t>Повороты на месте</a:t>
            </a:r>
          </a:p>
        </p:txBody>
      </p:sp>
      <p:sp>
        <p:nvSpPr>
          <p:cNvPr id="5" name="Прямоугольник 4"/>
          <p:cNvSpPr/>
          <p:nvPr/>
        </p:nvSpPr>
        <p:spPr>
          <a:xfrm>
            <a:off x="450156" y="663601"/>
            <a:ext cx="4752528" cy="6432530"/>
          </a:xfrm>
          <a:prstGeom prst="rect">
            <a:avLst/>
          </a:prstGeom>
        </p:spPr>
        <p:txBody>
          <a:bodyPr wrap="square">
            <a:spAutoFit/>
          </a:bodyPr>
          <a:lstStyle/>
          <a:p>
            <a:r>
              <a:rPr lang="ru-RU" sz="2000" dirty="0"/>
              <a:t>Повороты на месте выполняются по командам: </a:t>
            </a:r>
            <a:r>
              <a:rPr lang="ru-RU" sz="2000" dirty="0">
                <a:solidFill>
                  <a:srgbClr val="FF0000"/>
                </a:solidFill>
              </a:rPr>
              <a:t>«</a:t>
            </a:r>
            <a:r>
              <a:rPr lang="ru-RU" sz="2000" dirty="0" err="1">
                <a:solidFill>
                  <a:srgbClr val="FF0000"/>
                </a:solidFill>
              </a:rPr>
              <a:t>Напра</a:t>
            </a:r>
            <a:r>
              <a:rPr lang="ru-RU" sz="2000" dirty="0">
                <a:solidFill>
                  <a:srgbClr val="FF0000"/>
                </a:solidFill>
              </a:rPr>
              <a:t>-ВО», «Пол-оборота </a:t>
            </a:r>
            <a:r>
              <a:rPr lang="ru-RU" sz="2000" dirty="0" err="1">
                <a:solidFill>
                  <a:srgbClr val="FF0000"/>
                </a:solidFill>
              </a:rPr>
              <a:t>напра</a:t>
            </a:r>
            <a:r>
              <a:rPr lang="ru-RU" sz="2000" dirty="0">
                <a:solidFill>
                  <a:srgbClr val="FF0000"/>
                </a:solidFill>
              </a:rPr>
              <a:t>-ВО», «Нале-ВО», «Пол-оборота нале-ВО», «Кру-ГОМ». </a:t>
            </a:r>
            <a:r>
              <a:rPr lang="ru-RU" sz="1600" dirty="0"/>
              <a:t>При этом каждая команда имеет 2 части: </a:t>
            </a:r>
          </a:p>
          <a:p>
            <a:pPr marL="342900" indent="-342900">
              <a:buAutoNum type="arabicParenR"/>
            </a:pPr>
            <a:r>
              <a:rPr lang="ru-RU" sz="1600" dirty="0"/>
              <a:t>предварительная, на которой сообщается направление поворота; </a:t>
            </a:r>
          </a:p>
          <a:p>
            <a:pPr marL="342900" indent="-342900">
              <a:buAutoNum type="arabicParenR"/>
            </a:pPr>
            <a:r>
              <a:rPr lang="ru-RU" sz="1600" dirty="0"/>
              <a:t>исполнительная, на которую необходимо выполнить команду.</a:t>
            </a:r>
          </a:p>
          <a:p>
            <a:pPr marL="342900" indent="-342900">
              <a:buFont typeface="Wingdings" pitchFamily="2" charset="2"/>
              <a:buChar char="Ø"/>
            </a:pPr>
            <a:r>
              <a:rPr lang="ru-RU" sz="1800" dirty="0"/>
              <a:t>Повороты кругом (на 1/2 круга), налево (на 1/4 круга), пол-оборота налево (на 1/8 круга) производятся в сторону левой руки на левом каблуке и на правом носке; </a:t>
            </a:r>
          </a:p>
          <a:p>
            <a:pPr marL="342900" indent="-342900">
              <a:buFont typeface="Wingdings" pitchFamily="2" charset="2"/>
              <a:buChar char="Ø"/>
            </a:pPr>
            <a:r>
              <a:rPr lang="ru-RU" sz="1800" dirty="0"/>
              <a:t>направо и пол-оборота направо - в сторону правой руки на правом каблуке и на левом носке. </a:t>
            </a:r>
          </a:p>
          <a:p>
            <a:r>
              <a:rPr lang="ru-RU" sz="1800" b="1" dirty="0"/>
              <a:t>Повороты выполняются в два приема:</a:t>
            </a:r>
          </a:p>
          <a:p>
            <a:r>
              <a:rPr lang="ru-RU" sz="1800" u="sng" dirty="0"/>
              <a:t>первый прием </a:t>
            </a:r>
            <a:r>
              <a:rPr lang="ru-RU" sz="1800" dirty="0"/>
              <a:t>- повернуться, сохраняя правильное положение корпуса, и, не сгибая ног в коленях, перенести тяжесть тела на впереди стоящую ногу;</a:t>
            </a:r>
          </a:p>
          <a:p>
            <a:r>
              <a:rPr lang="ru-RU" sz="1800" u="sng" dirty="0"/>
              <a:t>второй прием </a:t>
            </a:r>
            <a:r>
              <a:rPr lang="ru-RU" sz="1800" dirty="0"/>
              <a:t>- кратчайшим путем приставить другую ногу.</a:t>
            </a:r>
          </a:p>
        </p:txBody>
      </p:sp>
      <p:graphicFrame>
        <p:nvGraphicFramePr>
          <p:cNvPr id="6" name="Таблица 5"/>
          <p:cNvGraphicFramePr>
            <a:graphicFrameLocks noGrp="1"/>
          </p:cNvGraphicFramePr>
          <p:nvPr>
            <p:extLst>
              <p:ext uri="{D42A27DB-BD31-4B8C-83A1-F6EECF244321}">
                <p14:modId xmlns:p14="http://schemas.microsoft.com/office/powerpoint/2010/main" val="2517678005"/>
              </p:ext>
            </p:extLst>
          </p:nvPr>
        </p:nvGraphicFramePr>
        <p:xfrm>
          <a:off x="5335702" y="706879"/>
          <a:ext cx="4839364" cy="1600200"/>
        </p:xfrm>
        <a:graphic>
          <a:graphicData uri="http://schemas.openxmlformats.org/drawingml/2006/table">
            <a:tbl>
              <a:tblPr firstRow="1" bandRow="1">
                <a:tableStyleId>{F5AB1C69-6EDB-4FF4-983F-18BD219EF322}</a:tableStyleId>
              </a:tblPr>
              <a:tblGrid>
                <a:gridCol w="2419682">
                  <a:extLst>
                    <a:ext uri="{9D8B030D-6E8A-4147-A177-3AD203B41FA5}">
                      <a16:colId xmlns:a16="http://schemas.microsoft.com/office/drawing/2014/main" val="20000"/>
                    </a:ext>
                  </a:extLst>
                </a:gridCol>
                <a:gridCol w="2419682">
                  <a:extLst>
                    <a:ext uri="{9D8B030D-6E8A-4147-A177-3AD203B41FA5}">
                      <a16:colId xmlns:a16="http://schemas.microsoft.com/office/drawing/2014/main" val="20001"/>
                    </a:ext>
                  </a:extLst>
                </a:gridCol>
              </a:tblGrid>
              <a:tr h="215941">
                <a:tc>
                  <a:txBody>
                    <a:bodyPr/>
                    <a:lstStyle/>
                    <a:p>
                      <a:pPr algn="ctr"/>
                      <a:r>
                        <a:rPr lang="ru-RU" sz="1400" dirty="0"/>
                        <a:t>Предварительный</a:t>
                      </a:r>
                    </a:p>
                  </a:txBody>
                  <a:tcPr/>
                </a:tc>
                <a:tc>
                  <a:txBody>
                    <a:bodyPr/>
                    <a:lstStyle/>
                    <a:p>
                      <a:pPr algn="ctr"/>
                      <a:r>
                        <a:rPr lang="ru-RU" sz="1400" dirty="0"/>
                        <a:t>Исполнительный</a:t>
                      </a:r>
                    </a:p>
                  </a:txBody>
                  <a:tcPr/>
                </a:tc>
                <a:extLst>
                  <a:ext uri="{0D108BD9-81ED-4DB2-BD59-A6C34878D82A}">
                    <a16:rowId xmlns:a16="http://schemas.microsoft.com/office/drawing/2014/main" val="10000"/>
                  </a:ext>
                </a:extLst>
              </a:tr>
              <a:tr h="182719">
                <a:tc>
                  <a:txBody>
                    <a:bodyPr/>
                    <a:lstStyle/>
                    <a:p>
                      <a:pPr algn="ctr"/>
                      <a:r>
                        <a:rPr lang="ru-RU" sz="1100" dirty="0" err="1"/>
                        <a:t>Напра</a:t>
                      </a:r>
                      <a:endParaRPr lang="ru-RU" sz="1100" dirty="0"/>
                    </a:p>
                  </a:txBody>
                  <a:tcPr/>
                </a:tc>
                <a:tc>
                  <a:txBody>
                    <a:bodyPr/>
                    <a:lstStyle/>
                    <a:p>
                      <a:pPr algn="ctr"/>
                      <a:r>
                        <a:rPr lang="ru-RU" sz="1100" dirty="0"/>
                        <a:t>ВО</a:t>
                      </a:r>
                    </a:p>
                  </a:txBody>
                  <a:tcPr/>
                </a:tc>
                <a:extLst>
                  <a:ext uri="{0D108BD9-81ED-4DB2-BD59-A6C34878D82A}">
                    <a16:rowId xmlns:a16="http://schemas.microsoft.com/office/drawing/2014/main" val="10001"/>
                  </a:ext>
                </a:extLst>
              </a:tr>
              <a:tr h="182719">
                <a:tc>
                  <a:txBody>
                    <a:bodyPr/>
                    <a:lstStyle/>
                    <a:p>
                      <a:pPr algn="ctr"/>
                      <a:r>
                        <a:rPr lang="ru-RU" sz="1100" dirty="0"/>
                        <a:t>Пол-оборота </a:t>
                      </a:r>
                      <a:r>
                        <a:rPr lang="ru-RU" sz="1100" dirty="0" err="1"/>
                        <a:t>напра</a:t>
                      </a:r>
                      <a:endParaRPr lang="ru-RU" sz="1100" dirty="0"/>
                    </a:p>
                  </a:txBody>
                  <a:tcPr/>
                </a:tc>
                <a:tc>
                  <a:txBody>
                    <a:bodyPr/>
                    <a:lstStyle/>
                    <a:p>
                      <a:pPr algn="ctr"/>
                      <a:r>
                        <a:rPr lang="ru-RU" sz="1100" dirty="0"/>
                        <a:t>ВО</a:t>
                      </a:r>
                    </a:p>
                  </a:txBody>
                  <a:tcPr/>
                </a:tc>
                <a:extLst>
                  <a:ext uri="{0D108BD9-81ED-4DB2-BD59-A6C34878D82A}">
                    <a16:rowId xmlns:a16="http://schemas.microsoft.com/office/drawing/2014/main" val="10002"/>
                  </a:ext>
                </a:extLst>
              </a:tr>
              <a:tr h="182719">
                <a:tc>
                  <a:txBody>
                    <a:bodyPr/>
                    <a:lstStyle/>
                    <a:p>
                      <a:pPr algn="ctr"/>
                      <a:r>
                        <a:rPr lang="ru-RU" sz="1100" dirty="0"/>
                        <a:t>Нале</a:t>
                      </a:r>
                    </a:p>
                  </a:txBody>
                  <a:tcPr/>
                </a:tc>
                <a:tc>
                  <a:txBody>
                    <a:bodyPr/>
                    <a:lstStyle/>
                    <a:p>
                      <a:pPr algn="ctr"/>
                      <a:r>
                        <a:rPr lang="ru-RU" sz="1100" dirty="0"/>
                        <a:t>ВО</a:t>
                      </a:r>
                    </a:p>
                  </a:txBody>
                  <a:tcPr/>
                </a:tc>
                <a:extLst>
                  <a:ext uri="{0D108BD9-81ED-4DB2-BD59-A6C34878D82A}">
                    <a16:rowId xmlns:a16="http://schemas.microsoft.com/office/drawing/2014/main" val="10003"/>
                  </a:ext>
                </a:extLst>
              </a:tr>
              <a:tr h="182719">
                <a:tc>
                  <a:txBody>
                    <a:bodyPr/>
                    <a:lstStyle/>
                    <a:p>
                      <a:pPr algn="ctr"/>
                      <a:r>
                        <a:rPr lang="ru-RU" sz="1100" dirty="0"/>
                        <a:t>Пол-оборота нале</a:t>
                      </a:r>
                    </a:p>
                  </a:txBody>
                  <a:tcPr/>
                </a:tc>
                <a:tc>
                  <a:txBody>
                    <a:bodyPr/>
                    <a:lstStyle/>
                    <a:p>
                      <a:pPr algn="ctr"/>
                      <a:r>
                        <a:rPr lang="ru-RU" sz="1100" dirty="0"/>
                        <a:t>ВО</a:t>
                      </a:r>
                    </a:p>
                  </a:txBody>
                  <a:tcPr/>
                </a:tc>
                <a:extLst>
                  <a:ext uri="{0D108BD9-81ED-4DB2-BD59-A6C34878D82A}">
                    <a16:rowId xmlns:a16="http://schemas.microsoft.com/office/drawing/2014/main" val="10004"/>
                  </a:ext>
                </a:extLst>
              </a:tr>
              <a:tr h="182719">
                <a:tc>
                  <a:txBody>
                    <a:bodyPr/>
                    <a:lstStyle/>
                    <a:p>
                      <a:pPr algn="ctr"/>
                      <a:r>
                        <a:rPr lang="ru-RU" sz="1100" dirty="0"/>
                        <a:t>Кру</a:t>
                      </a:r>
                    </a:p>
                  </a:txBody>
                  <a:tcPr/>
                </a:tc>
                <a:tc>
                  <a:txBody>
                    <a:bodyPr/>
                    <a:lstStyle/>
                    <a:p>
                      <a:pPr algn="ctr"/>
                      <a:r>
                        <a:rPr lang="ru-RU" sz="1100" dirty="0"/>
                        <a:t>ГОМ</a:t>
                      </a:r>
                    </a:p>
                  </a:txBody>
                  <a:tcPr/>
                </a:tc>
                <a:extLst>
                  <a:ext uri="{0D108BD9-81ED-4DB2-BD59-A6C34878D82A}">
                    <a16:rowId xmlns:a16="http://schemas.microsoft.com/office/drawing/2014/main" val="10005"/>
                  </a:ext>
                </a:extLst>
              </a:tr>
            </a:tbl>
          </a:graphicData>
        </a:graphic>
      </p:graphicFrame>
      <p:pic>
        <p:nvPicPr>
          <p:cNvPr id="7" name="Рисунок 6"/>
          <p:cNvPicPr>
            <a:picLocks noChangeAspect="1"/>
          </p:cNvPicPr>
          <p:nvPr/>
        </p:nvPicPr>
        <p:blipFill rotWithShape="1">
          <a:blip r:embed="rId4">
            <a:extLst>
              <a:ext uri="{28A0092B-C50C-407E-A947-70E740481C1C}">
                <a14:useLocalDpi xmlns:a14="http://schemas.microsoft.com/office/drawing/2010/main" val="0"/>
              </a:ext>
            </a:extLst>
          </a:blip>
          <a:srcRect b="8789"/>
          <a:stretch/>
        </p:blipFill>
        <p:spPr>
          <a:xfrm>
            <a:off x="5169396" y="2219331"/>
            <a:ext cx="5105400" cy="4448169"/>
          </a:xfrm>
          <a:prstGeom prst="rect">
            <a:avLst/>
          </a:prstGeom>
        </p:spPr>
      </p:pic>
      <p:sp>
        <p:nvSpPr>
          <p:cNvPr id="8" name="TextBox 7"/>
          <p:cNvSpPr txBox="1"/>
          <p:nvPr/>
        </p:nvSpPr>
        <p:spPr>
          <a:xfrm>
            <a:off x="5432160" y="6667500"/>
            <a:ext cx="1024639" cy="369332"/>
          </a:xfrm>
          <a:prstGeom prst="rect">
            <a:avLst/>
          </a:prstGeom>
          <a:noFill/>
        </p:spPr>
        <p:txBody>
          <a:bodyPr wrap="none" rtlCol="0">
            <a:spAutoFit/>
          </a:bodyPr>
          <a:lstStyle/>
          <a:p>
            <a:r>
              <a:rPr lang="ru-RU" sz="1800" dirty="0"/>
              <a:t>Направо</a:t>
            </a:r>
          </a:p>
        </p:txBody>
      </p:sp>
      <p:sp>
        <p:nvSpPr>
          <p:cNvPr id="9" name="TextBox 8"/>
          <p:cNvSpPr txBox="1"/>
          <p:nvPr/>
        </p:nvSpPr>
        <p:spPr>
          <a:xfrm>
            <a:off x="7506940" y="6667500"/>
            <a:ext cx="904415" cy="369332"/>
          </a:xfrm>
          <a:prstGeom prst="rect">
            <a:avLst/>
          </a:prstGeom>
          <a:noFill/>
        </p:spPr>
        <p:txBody>
          <a:bodyPr wrap="none" rtlCol="0">
            <a:spAutoFit/>
          </a:bodyPr>
          <a:lstStyle/>
          <a:p>
            <a:r>
              <a:rPr lang="ru-RU" sz="1800" dirty="0"/>
              <a:t>Налево</a:t>
            </a:r>
          </a:p>
        </p:txBody>
      </p:sp>
      <p:sp>
        <p:nvSpPr>
          <p:cNvPr id="10" name="TextBox 9"/>
          <p:cNvSpPr txBox="1"/>
          <p:nvPr/>
        </p:nvSpPr>
        <p:spPr>
          <a:xfrm>
            <a:off x="9062689" y="6667500"/>
            <a:ext cx="888961" cy="369332"/>
          </a:xfrm>
          <a:prstGeom prst="rect">
            <a:avLst/>
          </a:prstGeom>
          <a:noFill/>
        </p:spPr>
        <p:txBody>
          <a:bodyPr wrap="none" rtlCol="0">
            <a:spAutoFit/>
          </a:bodyPr>
          <a:lstStyle/>
          <a:p>
            <a:r>
              <a:rPr lang="ru-RU" sz="1800" dirty="0"/>
              <a:t>Кругом</a:t>
            </a:r>
          </a:p>
        </p:txBody>
      </p:sp>
      <p:pic>
        <p:nvPicPr>
          <p:cNvPr id="11" name="Рисунок 10"/>
          <p:cNvPicPr/>
          <p:nvPr/>
        </p:nvPicPr>
        <p:blipFill rotWithShape="1">
          <a:blip r:embed="rId5">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429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Прямоугольник 4"/>
          <p:cNvSpPr/>
          <p:nvPr/>
        </p:nvSpPr>
        <p:spPr>
          <a:xfrm>
            <a:off x="234133" y="252239"/>
            <a:ext cx="511256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ru-RU" sz="1800" dirty="0"/>
              <a:t>СТРОЕВЫЕ ПРИЕМЫ И ДВИЖЕНИЕ БЕЗ ОРУЖИЯ</a:t>
            </a:r>
          </a:p>
        </p:txBody>
      </p:sp>
      <p:graphicFrame>
        <p:nvGraphicFramePr>
          <p:cNvPr id="6" name="Схема 5"/>
          <p:cNvGraphicFramePr/>
          <p:nvPr>
            <p:extLst>
              <p:ext uri="{D42A27DB-BD31-4B8C-83A1-F6EECF244321}">
                <p14:modId xmlns:p14="http://schemas.microsoft.com/office/powerpoint/2010/main" val="82545256"/>
              </p:ext>
            </p:extLst>
          </p:nvPr>
        </p:nvGraphicFramePr>
        <p:xfrm>
          <a:off x="234134" y="756295"/>
          <a:ext cx="10081118" cy="6480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6354812" y="236017"/>
            <a:ext cx="1374159" cy="41549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ru-RU" dirty="0"/>
              <a:t>Движение</a:t>
            </a:r>
          </a:p>
        </p:txBody>
      </p:sp>
      <p:pic>
        <p:nvPicPr>
          <p:cNvPr id="8" name="Рисунок 7"/>
          <p:cNvPicPr/>
          <p:nvPr/>
        </p:nvPicPr>
        <p:blipFill rotWithShape="1">
          <a:blip r:embed="rId8">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82715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4" name="Прямоугольник 3"/>
          <p:cNvSpPr/>
          <p:nvPr/>
        </p:nvSpPr>
        <p:spPr>
          <a:xfrm>
            <a:off x="234132" y="651515"/>
            <a:ext cx="5688631" cy="6986528"/>
          </a:xfrm>
          <a:prstGeom prst="rect">
            <a:avLst/>
          </a:prstGeom>
        </p:spPr>
        <p:txBody>
          <a:bodyPr wrap="square">
            <a:spAutoFit/>
          </a:bodyPr>
          <a:lstStyle/>
          <a:p>
            <a:pPr algn="just"/>
            <a:r>
              <a:rPr lang="ru-RU" sz="1800" b="1" dirty="0"/>
              <a:t>Строевой шаг</a:t>
            </a:r>
            <a:r>
              <a:rPr lang="ru-RU" sz="1800" dirty="0"/>
              <a:t> применяется:</a:t>
            </a:r>
          </a:p>
          <a:p>
            <a:pPr marL="285750" indent="-285750" algn="just">
              <a:buFont typeface="Wingdings" pitchFamily="2" charset="2"/>
              <a:buChar char="Ø"/>
            </a:pPr>
            <a:r>
              <a:rPr lang="ru-RU" sz="1800" dirty="0"/>
              <a:t>при прохождении подразделений торжественным маршем;</a:t>
            </a:r>
          </a:p>
          <a:p>
            <a:pPr marL="285750" indent="-285750" algn="just">
              <a:buFont typeface="Wingdings" pitchFamily="2" charset="2"/>
              <a:buChar char="Ø"/>
            </a:pPr>
            <a:r>
              <a:rPr lang="ru-RU" sz="1800" dirty="0"/>
              <a:t>при выполнении ими воинского приветствия в движении;</a:t>
            </a:r>
          </a:p>
          <a:p>
            <a:pPr marL="285750" indent="-285750" algn="just">
              <a:buFont typeface="Wingdings" pitchFamily="2" charset="2"/>
              <a:buChar char="Ø"/>
            </a:pPr>
            <a:r>
              <a:rPr lang="ru-RU" sz="1800" dirty="0"/>
              <a:t>при подходе военнослужащего к начальнику и при отходе от него; </a:t>
            </a:r>
          </a:p>
          <a:p>
            <a:pPr marL="285750" indent="-285750" algn="just">
              <a:buFont typeface="Wingdings" pitchFamily="2" charset="2"/>
              <a:buChar char="Ø"/>
            </a:pPr>
            <a:r>
              <a:rPr lang="ru-RU" sz="1800" dirty="0"/>
              <a:t>при выходе из строя и возвращении в строй, а также на занятиях по строевой подготовке.</a:t>
            </a:r>
          </a:p>
          <a:p>
            <a:pPr algn="just"/>
            <a:r>
              <a:rPr lang="ru-RU" sz="1800" i="1" dirty="0"/>
              <a:t>Походный шаг применяется во всех остальных случаях.</a:t>
            </a:r>
          </a:p>
          <a:p>
            <a:pPr algn="just"/>
            <a:r>
              <a:rPr lang="ru-RU" sz="1800" dirty="0"/>
              <a:t>Движение строевым шагом начинается по команде </a:t>
            </a:r>
            <a:r>
              <a:rPr lang="ru-RU" sz="1800" b="1" dirty="0">
                <a:solidFill>
                  <a:srgbClr val="FF0000"/>
                </a:solidFill>
              </a:rPr>
              <a:t>«Строевым шагом – МАРШ» </a:t>
            </a:r>
          </a:p>
          <a:p>
            <a:pPr algn="just"/>
            <a:r>
              <a:rPr lang="ru-RU" sz="1800" dirty="0"/>
              <a:t>(в движении «Строевым – МАРШ»), </a:t>
            </a:r>
          </a:p>
          <a:p>
            <a:pPr algn="just"/>
            <a:r>
              <a:rPr lang="ru-RU" sz="1800" dirty="0"/>
              <a:t>а движение походным шагом - по команде </a:t>
            </a:r>
            <a:r>
              <a:rPr lang="ru-RU" sz="1800" b="1" dirty="0">
                <a:solidFill>
                  <a:srgbClr val="FF0000"/>
                </a:solidFill>
              </a:rPr>
              <a:t>«Шагом – МАРШ».</a:t>
            </a:r>
          </a:p>
          <a:p>
            <a:pPr algn="just"/>
            <a:r>
              <a:rPr lang="ru-RU" sz="1800" dirty="0"/>
              <a:t>По </a:t>
            </a:r>
            <a:r>
              <a:rPr lang="ru-RU" sz="1800" u="sng" dirty="0"/>
              <a:t>предварительной </a:t>
            </a:r>
            <a:r>
              <a:rPr lang="ru-RU" sz="1800" dirty="0"/>
              <a:t>команде подать корпус несколько вперед, перенести тяжесть его больше на правую ногу, сохраняя устойчивость; </a:t>
            </a:r>
          </a:p>
          <a:p>
            <a:pPr algn="just"/>
            <a:r>
              <a:rPr lang="ru-RU" sz="1800" dirty="0"/>
              <a:t>По </a:t>
            </a:r>
            <a:r>
              <a:rPr lang="ru-RU" sz="1800" u="sng" dirty="0"/>
              <a:t>исполнительной</a:t>
            </a:r>
            <a:r>
              <a:rPr lang="ru-RU" sz="1800" dirty="0"/>
              <a:t> команде начать движение с левой ноги полным шагом.</a:t>
            </a:r>
          </a:p>
          <a:p>
            <a:pPr algn="just"/>
            <a:r>
              <a:rPr lang="ru-RU" sz="1800" dirty="0"/>
              <a:t>При движении строевым шагом ногу с оттянутым вперед носком выносить на высоту 15 - 20 см от земли и </a:t>
            </a:r>
            <a:r>
              <a:rPr lang="ru-RU" sz="1800" u="sng" dirty="0"/>
              <a:t>ставить ее твердо на всю ступню.</a:t>
            </a:r>
          </a:p>
          <a:p>
            <a:pPr algn="just"/>
            <a:endParaRPr lang="ru-RU" sz="1600" dirty="0"/>
          </a:p>
        </p:txBody>
      </p:sp>
      <p:sp>
        <p:nvSpPr>
          <p:cNvPr id="5" name="Прямоугольник 4"/>
          <p:cNvSpPr/>
          <p:nvPr/>
        </p:nvSpPr>
        <p:spPr>
          <a:xfrm>
            <a:off x="234133" y="252239"/>
            <a:ext cx="511256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ru-RU" sz="1800" dirty="0"/>
              <a:t>СТРОЕВЫЕ ПРИЕМЫ И ДВИЖЕНИЕ БЕЗ ОРУЖИЯ</a:t>
            </a:r>
          </a:p>
        </p:txBody>
      </p:sp>
      <p:sp>
        <p:nvSpPr>
          <p:cNvPr id="6" name="TextBox 5"/>
          <p:cNvSpPr txBox="1"/>
          <p:nvPr/>
        </p:nvSpPr>
        <p:spPr>
          <a:xfrm>
            <a:off x="6354812" y="236017"/>
            <a:ext cx="1745991" cy="41549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ru-RU" dirty="0"/>
              <a:t>Строевой шаг</a:t>
            </a:r>
          </a:p>
        </p:txBody>
      </p:sp>
      <p:sp>
        <p:nvSpPr>
          <p:cNvPr id="7" name="Прямоугольник 6"/>
          <p:cNvSpPr/>
          <p:nvPr/>
        </p:nvSpPr>
        <p:spPr>
          <a:xfrm>
            <a:off x="6642844" y="6804967"/>
            <a:ext cx="3290838" cy="369332"/>
          </a:xfrm>
          <a:prstGeom prst="rect">
            <a:avLst/>
          </a:prstGeom>
        </p:spPr>
        <p:txBody>
          <a:bodyPr wrap="square">
            <a:spAutoFit/>
          </a:bodyPr>
          <a:lstStyle/>
          <a:p>
            <a:pPr lvl="0" algn="ctr"/>
            <a:r>
              <a:rPr lang="ru-RU" sz="1800" dirty="0">
                <a:solidFill>
                  <a:prstClr val="black"/>
                </a:solidFill>
              </a:rPr>
              <a:t>Движение строевым шагом</a:t>
            </a:r>
          </a:p>
        </p:txBody>
      </p:sp>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l="59657" r="8030"/>
          <a:stretch/>
        </p:blipFill>
        <p:spPr>
          <a:xfrm>
            <a:off x="8636000" y="2611581"/>
            <a:ext cx="1790700" cy="4378052"/>
          </a:xfrm>
          <a:prstGeom prst="rect">
            <a:avLst/>
          </a:prstGeom>
        </p:spPr>
      </p:pic>
      <p:pic>
        <p:nvPicPr>
          <p:cNvPr id="10" name="Рисунок 9"/>
          <p:cNvPicPr>
            <a:picLocks noChangeAspect="1"/>
          </p:cNvPicPr>
          <p:nvPr/>
        </p:nvPicPr>
        <p:blipFill rotWithShape="1">
          <a:blip r:embed="rId4">
            <a:extLst>
              <a:ext uri="{28A0092B-C50C-407E-A947-70E740481C1C}">
                <a14:useLocalDpi xmlns:a14="http://schemas.microsoft.com/office/drawing/2010/main" val="0"/>
              </a:ext>
            </a:extLst>
          </a:blip>
          <a:srcRect r="44550"/>
          <a:stretch/>
        </p:blipFill>
        <p:spPr>
          <a:xfrm>
            <a:off x="6138788" y="2500814"/>
            <a:ext cx="3072928" cy="4378052"/>
          </a:xfrm>
          <a:prstGeom prst="rect">
            <a:avLst/>
          </a:prstGeom>
        </p:spPr>
      </p:pic>
      <p:sp>
        <p:nvSpPr>
          <p:cNvPr id="11" name="Прямоугольник 10"/>
          <p:cNvSpPr/>
          <p:nvPr/>
        </p:nvSpPr>
        <p:spPr>
          <a:xfrm>
            <a:off x="6138788" y="658510"/>
            <a:ext cx="4287912" cy="2062103"/>
          </a:xfrm>
          <a:prstGeom prst="rect">
            <a:avLst/>
          </a:prstGeom>
        </p:spPr>
        <p:txBody>
          <a:bodyPr wrap="square">
            <a:spAutoFit/>
          </a:bodyPr>
          <a:lstStyle/>
          <a:p>
            <a:pPr lvl="0" algn="just"/>
            <a:r>
              <a:rPr lang="ru-RU" sz="1600" b="1" dirty="0">
                <a:solidFill>
                  <a:prstClr val="black"/>
                </a:solidFill>
              </a:rPr>
              <a:t>Руками, </a:t>
            </a:r>
            <a:r>
              <a:rPr lang="ru-RU" sz="1600" dirty="0">
                <a:solidFill>
                  <a:prstClr val="black"/>
                </a:solidFill>
              </a:rPr>
              <a:t>начиная от плеча, производить движения около тела: вперед - сгибая их в локтях так, чтобы кисти поднимались выше пряжки пояса на ширину ладони и на расстоянии ладони от тела, а локоть находился на уровне кисти; назад - до отказа в плечевом суставе. Пальцы рук полусогнуты, голову держать прямо, смотреть перед собой.</a:t>
            </a:r>
          </a:p>
        </p:txBody>
      </p:sp>
      <p:pic>
        <p:nvPicPr>
          <p:cNvPr id="12" name="Рисунок 11"/>
          <p:cNvPicPr/>
          <p:nvPr/>
        </p:nvPicPr>
        <p:blipFill rotWithShape="1">
          <a:blip r:embed="rId5">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20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 name="Прямоугольник 2"/>
          <p:cNvSpPr/>
          <p:nvPr/>
        </p:nvSpPr>
        <p:spPr>
          <a:xfrm>
            <a:off x="306140" y="324247"/>
            <a:ext cx="10081120" cy="2677656"/>
          </a:xfrm>
          <a:prstGeom prst="rect">
            <a:avLst/>
          </a:prstGeom>
        </p:spPr>
        <p:txBody>
          <a:bodyPr wrap="square">
            <a:spAutoFit/>
          </a:bodyPr>
          <a:lstStyle/>
          <a:p>
            <a:pPr lvl="0" algn="just"/>
            <a:r>
              <a:rPr lang="ru-RU" sz="2400" dirty="0">
                <a:solidFill>
                  <a:prstClr val="black"/>
                </a:solidFill>
              </a:rPr>
              <a:t>При движении походным шагом:</a:t>
            </a:r>
          </a:p>
          <a:p>
            <a:pPr marL="342900" lvl="0" indent="-342900" algn="just">
              <a:buFont typeface="Wingdings" pitchFamily="2" charset="2"/>
              <a:buChar char="ü"/>
            </a:pPr>
            <a:r>
              <a:rPr lang="ru-RU" sz="2400" dirty="0">
                <a:solidFill>
                  <a:prstClr val="black"/>
                </a:solidFill>
              </a:rPr>
              <a:t>ногу выносить свободно, не оттягивая носок, и ставить ее на землю, как при обычной ходьбе;</a:t>
            </a:r>
          </a:p>
          <a:p>
            <a:pPr marL="342900" lvl="0" indent="-342900" algn="just">
              <a:buFont typeface="Wingdings" pitchFamily="2" charset="2"/>
              <a:buChar char="ü"/>
            </a:pPr>
            <a:r>
              <a:rPr lang="ru-RU" sz="2400" dirty="0">
                <a:solidFill>
                  <a:prstClr val="black"/>
                </a:solidFill>
              </a:rPr>
              <a:t>руками производить свободные движения около тела.</a:t>
            </a:r>
          </a:p>
          <a:p>
            <a:pPr lvl="0" algn="just"/>
            <a:r>
              <a:rPr lang="ru-RU" sz="2400" dirty="0">
                <a:solidFill>
                  <a:prstClr val="black"/>
                </a:solidFill>
              </a:rPr>
              <a:t>При движении походным шагом по команде </a:t>
            </a:r>
            <a:r>
              <a:rPr lang="ru-RU" sz="2400" b="1" dirty="0">
                <a:solidFill>
                  <a:srgbClr val="FF0000"/>
                </a:solidFill>
              </a:rPr>
              <a:t>«СМИРНО» </a:t>
            </a:r>
            <a:r>
              <a:rPr lang="ru-RU" sz="2400" dirty="0">
                <a:solidFill>
                  <a:prstClr val="black"/>
                </a:solidFill>
              </a:rPr>
              <a:t>перейти на строевой шаг. При движении строевым шагом по команде </a:t>
            </a:r>
            <a:r>
              <a:rPr lang="ru-RU" sz="2400" b="1" dirty="0">
                <a:solidFill>
                  <a:srgbClr val="FF0000"/>
                </a:solidFill>
              </a:rPr>
              <a:t>«ВОЛЬНО» </a:t>
            </a:r>
            <a:r>
              <a:rPr lang="ru-RU" sz="2400" dirty="0">
                <a:solidFill>
                  <a:prstClr val="black"/>
                </a:solidFill>
              </a:rPr>
              <a:t>идти походным шагом.</a:t>
            </a:r>
          </a:p>
        </p:txBody>
      </p:sp>
      <p:pic>
        <p:nvPicPr>
          <p:cNvPr id="4" name="Рисунок 3"/>
          <p:cNvPicPr>
            <a:picLocks noChangeAspect="1"/>
          </p:cNvPicPr>
          <p:nvPr/>
        </p:nvPicPr>
        <p:blipFill rotWithShape="1">
          <a:blip r:embed="rId4">
            <a:extLst>
              <a:ext uri="{28A0092B-C50C-407E-A947-70E740481C1C}">
                <a14:useLocalDpi xmlns:a14="http://schemas.microsoft.com/office/drawing/2010/main" val="0"/>
              </a:ext>
            </a:extLst>
          </a:blip>
          <a:srcRect t="10153" r="59326" b="9577"/>
          <a:stretch/>
        </p:blipFill>
        <p:spPr>
          <a:xfrm>
            <a:off x="1674292" y="2527399"/>
            <a:ext cx="3046040" cy="4508500"/>
          </a:xfrm>
          <a:prstGeom prst="rect">
            <a:avLst/>
          </a:prstGeom>
        </p:spPr>
      </p:pic>
      <p:pic>
        <p:nvPicPr>
          <p:cNvPr id="5" name="Рисунок 4"/>
          <p:cNvPicPr>
            <a:picLocks noChangeAspect="1"/>
          </p:cNvPicPr>
          <p:nvPr/>
        </p:nvPicPr>
        <p:blipFill rotWithShape="1">
          <a:blip r:embed="rId5">
            <a:extLst>
              <a:ext uri="{28A0092B-C50C-407E-A947-70E740481C1C}">
                <a14:useLocalDpi xmlns:a14="http://schemas.microsoft.com/office/drawing/2010/main" val="0"/>
              </a:ext>
            </a:extLst>
          </a:blip>
          <a:srcRect r="54869" b="6636"/>
          <a:stretch/>
        </p:blipFill>
        <p:spPr>
          <a:xfrm>
            <a:off x="5850756" y="2268463"/>
            <a:ext cx="3179005" cy="4932437"/>
          </a:xfrm>
          <a:prstGeom prst="rect">
            <a:avLst/>
          </a:prstGeom>
        </p:spPr>
      </p:pic>
      <p:sp>
        <p:nvSpPr>
          <p:cNvPr id="6" name="TextBox 5"/>
          <p:cNvSpPr txBox="1"/>
          <p:nvPr/>
        </p:nvSpPr>
        <p:spPr>
          <a:xfrm>
            <a:off x="3618508" y="2894538"/>
            <a:ext cx="1836785" cy="415498"/>
          </a:xfrm>
          <a:prstGeom prst="rect">
            <a:avLst/>
          </a:prstGeom>
          <a:noFill/>
        </p:spPr>
        <p:txBody>
          <a:bodyPr wrap="none" rtlCol="0">
            <a:spAutoFit/>
          </a:bodyPr>
          <a:lstStyle/>
          <a:p>
            <a:r>
              <a:rPr lang="ru-RU" dirty="0"/>
              <a:t>Походный шаг</a:t>
            </a:r>
          </a:p>
        </p:txBody>
      </p:sp>
      <p:sp>
        <p:nvSpPr>
          <p:cNvPr id="7" name="TextBox 6"/>
          <p:cNvSpPr txBox="1"/>
          <p:nvPr/>
        </p:nvSpPr>
        <p:spPr>
          <a:xfrm>
            <a:off x="7794972" y="2868076"/>
            <a:ext cx="1745991" cy="415498"/>
          </a:xfrm>
          <a:prstGeom prst="rect">
            <a:avLst/>
          </a:prstGeom>
          <a:noFill/>
        </p:spPr>
        <p:txBody>
          <a:bodyPr wrap="none" rtlCol="0">
            <a:spAutoFit/>
          </a:bodyPr>
          <a:lstStyle/>
          <a:p>
            <a:r>
              <a:rPr lang="ru-RU" dirty="0"/>
              <a:t>Строевой шаг</a:t>
            </a:r>
          </a:p>
        </p:txBody>
      </p:sp>
      <p:pic>
        <p:nvPicPr>
          <p:cNvPr id="8" name="Рисунок 7"/>
          <p:cNvPicPr/>
          <p:nvPr/>
        </p:nvPicPr>
        <p:blipFill rotWithShape="1">
          <a:blip r:embed="rId6">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507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5" name="Рисунок 4"/>
          <p:cNvPicPr/>
          <p:nvPr/>
        </p:nvPicPr>
        <p:blipFill rotWithShape="1">
          <a:blip r:embed="rId2">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
        <p:nvSpPr>
          <p:cNvPr id="6" name="Прямоугольник 5"/>
          <p:cNvSpPr/>
          <p:nvPr/>
        </p:nvSpPr>
        <p:spPr>
          <a:xfrm>
            <a:off x="422784" y="795198"/>
            <a:ext cx="9847832" cy="5678478"/>
          </a:xfrm>
          <a:prstGeom prst="rect">
            <a:avLst/>
          </a:prstGeom>
        </p:spPr>
        <p:txBody>
          <a:bodyPr wrap="square">
            <a:spAutoFit/>
          </a:bodyPr>
          <a:lstStyle/>
          <a:p>
            <a:pPr algn="just"/>
            <a:r>
              <a:rPr lang="ru-RU" b="1" dirty="0"/>
              <a:t>Это важно не только военнослужащим, но и имеет пользу для в обычной жизни: </a:t>
            </a:r>
            <a:r>
              <a:rPr lang="ru-RU" sz="1900" dirty="0"/>
              <a:t>1. Строевая подготовка способствует воспитанию дисциплины. Можно научиться не только выполнять приказы инструкторов (педагогов), но и формировать ответственное отношение к дальнейшим поручениям в жизни.</a:t>
            </a:r>
          </a:p>
          <a:p>
            <a:pPr algn="just"/>
            <a:r>
              <a:rPr lang="ru-RU" sz="1900" dirty="0"/>
              <a:t>2. Строевая подготовка помогает в развитии скорости реакции. Ведь нужно услышать команду, быстро сориентироваться и выполнить её. На это уходят считанные секунды! Тело формирует важный нейронные связи.</a:t>
            </a:r>
          </a:p>
          <a:p>
            <a:pPr algn="just"/>
            <a:r>
              <a:rPr lang="ru-RU" sz="1900" dirty="0"/>
              <a:t>3.Строевая подготовка развивает выдержку, терпение и силу воли! Ведь иногда бывает непросто долго стоять по стойке смирно, но это очень полезно — мышцы напрягаются, а сила духа только растёт.</a:t>
            </a:r>
          </a:p>
          <a:p>
            <a:pPr algn="just"/>
            <a:r>
              <a:rPr lang="ru-RU" sz="1900" dirty="0"/>
              <a:t>4. Строевая подготовка даёт физическую нагрузку. Ведь маршировать и выполнять команды нужно не абы как, а следуя технике! Правильно поднимать ногу, поворачиваться и выпрямляться. Хоть и небольшая, но разминка для вашего тела. Плюсом идёт тренировка способностей к запоминанию и воспроизведению алгоритмов.</a:t>
            </a:r>
          </a:p>
          <a:p>
            <a:pPr algn="just"/>
            <a:r>
              <a:rPr lang="ru-RU" sz="1900" dirty="0"/>
              <a:t> 5. Строевая подготовка сплачивает коллектив. Ведь для ровного и красивого строя нужно работать вместе и одновременно. Это похоже на игры для формирования коллектива (тимбилдинг), когда команде необходимо одновременно выполнить ту или иную задачу.</a:t>
            </a:r>
          </a:p>
          <a:p>
            <a:pPr algn="just"/>
            <a:r>
              <a:rPr lang="ru-RU" sz="1900" dirty="0"/>
              <a:t>6. Изящество и красота. Одно удовольствие смотреть на чёткий ровный строй, который красиво марширует под музыку. Со стороны  парады выглядят феерично и воодушевляюще.</a:t>
            </a:r>
          </a:p>
        </p:txBody>
      </p:sp>
      <p:sp>
        <p:nvSpPr>
          <p:cNvPr id="7" name="TextBox 6"/>
          <p:cNvSpPr txBox="1"/>
          <p:nvPr/>
        </p:nvSpPr>
        <p:spPr>
          <a:xfrm>
            <a:off x="2771860" y="260514"/>
            <a:ext cx="5149679"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ru-RU" dirty="0"/>
              <a:t>Что может МНЕ дать строевая подготовка? </a:t>
            </a:r>
          </a:p>
        </p:txBody>
      </p:sp>
      <p:sp>
        <p:nvSpPr>
          <p:cNvPr id="8" name="Рамка 7"/>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23319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4" name="Прямоугольник 3"/>
          <p:cNvSpPr/>
          <p:nvPr/>
        </p:nvSpPr>
        <p:spPr>
          <a:xfrm>
            <a:off x="234133" y="252239"/>
            <a:ext cx="511256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ru-RU" sz="1800" dirty="0"/>
              <a:t>СТРОЕВЫЕ ПРИЕМЫ И ДВИЖЕНИЕ БЕЗ ОРУЖИЯ</a:t>
            </a:r>
          </a:p>
        </p:txBody>
      </p:sp>
      <p:sp>
        <p:nvSpPr>
          <p:cNvPr id="5" name="TextBox 4"/>
          <p:cNvSpPr txBox="1"/>
          <p:nvPr/>
        </p:nvSpPr>
        <p:spPr>
          <a:xfrm>
            <a:off x="6354812" y="236017"/>
            <a:ext cx="1701941" cy="41549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ru-RU" dirty="0"/>
              <a:t>Шаг на месте</a:t>
            </a: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404" y="1332359"/>
            <a:ext cx="2756438" cy="5262290"/>
          </a:xfrm>
          <a:prstGeom prst="rect">
            <a:avLst/>
          </a:prstGeom>
        </p:spPr>
      </p:pic>
      <p:sp>
        <p:nvSpPr>
          <p:cNvPr id="7" name="Прямоугольник 6"/>
          <p:cNvSpPr/>
          <p:nvPr/>
        </p:nvSpPr>
        <p:spPr>
          <a:xfrm>
            <a:off x="290466" y="635636"/>
            <a:ext cx="7432498" cy="6894195"/>
          </a:xfrm>
          <a:prstGeom prst="rect">
            <a:avLst/>
          </a:prstGeom>
        </p:spPr>
        <p:txBody>
          <a:bodyPr wrap="square">
            <a:spAutoFit/>
          </a:bodyPr>
          <a:lstStyle/>
          <a:p>
            <a:pPr algn="just"/>
            <a:r>
              <a:rPr lang="ru-RU" sz="1700" b="1" dirty="0"/>
              <a:t>Обозначение</a:t>
            </a:r>
            <a:r>
              <a:rPr lang="ru-RU" sz="1700" dirty="0"/>
              <a:t> шага на месте производится по команде </a:t>
            </a:r>
            <a:r>
              <a:rPr lang="ru-RU" sz="1700" b="1" dirty="0">
                <a:solidFill>
                  <a:srgbClr val="FF0000"/>
                </a:solidFill>
              </a:rPr>
              <a:t>«На месте, шагом – МАРШ» </a:t>
            </a:r>
            <a:r>
              <a:rPr lang="ru-RU" sz="1700" dirty="0"/>
              <a:t>(в движении – </a:t>
            </a:r>
            <a:r>
              <a:rPr lang="ru-RU" sz="1700" b="1" dirty="0">
                <a:solidFill>
                  <a:srgbClr val="FF0000"/>
                </a:solidFill>
              </a:rPr>
              <a:t>«НА МЕСТЕ»</a:t>
            </a:r>
            <a:r>
              <a:rPr lang="ru-RU" sz="1700" b="1" dirty="0"/>
              <a:t>).</a:t>
            </a:r>
          </a:p>
          <a:p>
            <a:pPr algn="just"/>
            <a:r>
              <a:rPr lang="ru-RU" sz="1700" b="1" i="1" dirty="0"/>
              <a:t>По этой команде шаг обозначать подниманием и опусканием ног, при этом ногу поднимать на 15 - 20 см от земли и ставить ее на всю ступню, начиная с носка; руками производить движения в такт шага.</a:t>
            </a:r>
          </a:p>
          <a:p>
            <a:pPr algn="just"/>
            <a:r>
              <a:rPr lang="ru-RU" sz="1700" dirty="0"/>
              <a:t>По команде «ПРЯМО», подаваемой одновременно с постановкой левой ноги на землю, сделать правой ногой еще один шаг на месте и с левой ноги начать движение полным шагом. При этом первые три шага должны быть строевыми.</a:t>
            </a:r>
          </a:p>
          <a:p>
            <a:pPr algn="just"/>
            <a:r>
              <a:rPr lang="ru-RU" sz="1700" b="1" dirty="0"/>
              <a:t>Для прекращения движения</a:t>
            </a:r>
            <a:r>
              <a:rPr lang="ru-RU" sz="1700" dirty="0"/>
              <a:t> подается команда.</a:t>
            </a:r>
          </a:p>
          <a:p>
            <a:pPr algn="just"/>
            <a:r>
              <a:rPr lang="ru-RU" sz="1700" dirty="0"/>
              <a:t>Например: </a:t>
            </a:r>
            <a:r>
              <a:rPr lang="ru-RU" sz="1700" b="1" dirty="0">
                <a:solidFill>
                  <a:srgbClr val="C00000"/>
                </a:solidFill>
              </a:rPr>
              <a:t>«Рядовой Батонов – СТОЙ».</a:t>
            </a:r>
          </a:p>
          <a:p>
            <a:pPr algn="just"/>
            <a:r>
              <a:rPr lang="ru-RU" sz="1700" i="1" dirty="0"/>
              <a:t>По исполнительной команде, подаваемой одновременно с постановкой на землю правой или левой ноги, сделать еще один шаг и, приставив ногу, принять строевую стойку.</a:t>
            </a:r>
          </a:p>
          <a:p>
            <a:pPr algn="just"/>
            <a:r>
              <a:rPr lang="ru-RU" sz="1700" b="1" dirty="0"/>
              <a:t>Для изменения скорости движения </a:t>
            </a:r>
            <a:r>
              <a:rPr lang="ru-RU" sz="1700" dirty="0"/>
              <a:t>подаются команды: </a:t>
            </a:r>
            <a:r>
              <a:rPr lang="ru-RU" sz="1700" b="1" dirty="0">
                <a:solidFill>
                  <a:srgbClr val="C00000"/>
                </a:solidFill>
              </a:rPr>
              <a:t>«ШИРЕ ШАГ», «КОРОЧЕ ШАГ», «ЧАЩЕ ШАГ», «РЕЖЕ ШАГ», «ПОЛШАГА», «ПОЛНЫЙ ШАГ».</a:t>
            </a:r>
          </a:p>
          <a:p>
            <a:pPr algn="just"/>
            <a:r>
              <a:rPr lang="ru-RU" sz="1700" dirty="0"/>
              <a:t>Для перемещения одиночных военнослужащих на несколько шагов в сторону подается команда.</a:t>
            </a:r>
          </a:p>
          <a:p>
            <a:pPr algn="just"/>
            <a:r>
              <a:rPr lang="ru-RU" sz="1700" dirty="0"/>
              <a:t>Например: </a:t>
            </a:r>
            <a:r>
              <a:rPr lang="ru-RU" sz="1700" b="1" dirty="0">
                <a:solidFill>
                  <a:srgbClr val="C00000"/>
                </a:solidFill>
              </a:rPr>
              <a:t>«Рядовой Булкин. Два шага вправо (влево), шагом – МАРШ».</a:t>
            </a:r>
          </a:p>
          <a:p>
            <a:pPr algn="just"/>
            <a:r>
              <a:rPr lang="ru-RU" sz="1700" dirty="0"/>
              <a:t>По этой команде сделать два шага вправо (влево), приставляя ногу после каждого шага.</a:t>
            </a:r>
          </a:p>
          <a:p>
            <a:pPr algn="just"/>
            <a:r>
              <a:rPr lang="ru-RU" sz="1700" dirty="0"/>
              <a:t>Для перемещения вперед или назад на несколько шагов подается команда.</a:t>
            </a:r>
          </a:p>
          <a:p>
            <a:pPr algn="just"/>
            <a:r>
              <a:rPr lang="ru-RU" sz="1700" dirty="0"/>
              <a:t>Например: </a:t>
            </a:r>
            <a:r>
              <a:rPr lang="ru-RU" sz="1700" b="1" dirty="0">
                <a:solidFill>
                  <a:srgbClr val="C00000"/>
                </a:solidFill>
              </a:rPr>
              <a:t>«Два шага вперед (назад), шагом – МАРШ».</a:t>
            </a:r>
          </a:p>
          <a:p>
            <a:pPr algn="just"/>
            <a:r>
              <a:rPr lang="ru-RU" sz="1700" dirty="0"/>
              <a:t>По этой команде сделать два шага вперед (назад) и приставить ногу.</a:t>
            </a:r>
          </a:p>
          <a:p>
            <a:pPr algn="just"/>
            <a:r>
              <a:rPr lang="ru-RU" sz="1700" dirty="0"/>
              <a:t>При перемещении вправо, влево и назад движение руками не производится.</a:t>
            </a:r>
          </a:p>
        </p:txBody>
      </p:sp>
      <p:sp>
        <p:nvSpPr>
          <p:cNvPr id="8" name="TextBox 7"/>
          <p:cNvSpPr txBox="1"/>
          <p:nvPr/>
        </p:nvSpPr>
        <p:spPr>
          <a:xfrm>
            <a:off x="8227019" y="6634708"/>
            <a:ext cx="1701941" cy="415498"/>
          </a:xfrm>
          <a:prstGeom prst="rect">
            <a:avLst/>
          </a:prstGeom>
          <a:noFill/>
        </p:spPr>
        <p:txBody>
          <a:bodyPr wrap="none" rtlCol="0">
            <a:spAutoFit/>
          </a:bodyPr>
          <a:lstStyle/>
          <a:p>
            <a:r>
              <a:rPr lang="ru-RU" dirty="0"/>
              <a:t>Шаг на месте</a:t>
            </a:r>
          </a:p>
        </p:txBody>
      </p:sp>
      <p:pic>
        <p:nvPicPr>
          <p:cNvPr id="9" name="Рисунок 8"/>
          <p:cNvPicPr/>
          <p:nvPr/>
        </p:nvPicPr>
        <p:blipFill rotWithShape="1">
          <a:blip r:embed="rId5">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4579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4" name="Прямоугольник 3"/>
          <p:cNvSpPr/>
          <p:nvPr/>
        </p:nvSpPr>
        <p:spPr>
          <a:xfrm>
            <a:off x="306140" y="666790"/>
            <a:ext cx="10009112" cy="4401205"/>
          </a:xfrm>
          <a:prstGeom prst="rect">
            <a:avLst/>
          </a:prstGeom>
        </p:spPr>
        <p:txBody>
          <a:bodyPr wrap="square">
            <a:spAutoFit/>
          </a:bodyPr>
          <a:lstStyle/>
          <a:p>
            <a:pPr algn="just"/>
            <a:r>
              <a:rPr lang="ru-RU" sz="2000" dirty="0"/>
              <a:t>Движение бегом начинается по команде </a:t>
            </a:r>
            <a:r>
              <a:rPr lang="ru-RU" sz="2000" b="1" dirty="0">
                <a:solidFill>
                  <a:srgbClr val="C00000"/>
                </a:solidFill>
              </a:rPr>
              <a:t>«Бегом – МАРШ».</a:t>
            </a:r>
          </a:p>
          <a:p>
            <a:pPr algn="just"/>
            <a:r>
              <a:rPr lang="ru-RU" sz="2000" dirty="0"/>
              <a:t>При движении с места </a:t>
            </a:r>
            <a:r>
              <a:rPr lang="ru-RU" sz="2000" u="sng" dirty="0"/>
              <a:t>по предварительной команде</a:t>
            </a:r>
            <a:r>
              <a:rPr lang="ru-RU" sz="2000" dirty="0"/>
              <a:t>:</a:t>
            </a:r>
          </a:p>
          <a:p>
            <a:pPr marL="342900" indent="-342900" algn="just">
              <a:buFont typeface="Wingdings" pitchFamily="2" charset="2"/>
              <a:buChar char="v"/>
            </a:pPr>
            <a:r>
              <a:rPr lang="ru-RU" sz="2000" dirty="0"/>
              <a:t>корпус слегка подать вперед, </a:t>
            </a:r>
          </a:p>
          <a:p>
            <a:pPr marL="342900" indent="-342900" algn="just">
              <a:buFont typeface="Wingdings" pitchFamily="2" charset="2"/>
              <a:buChar char="v"/>
            </a:pPr>
            <a:r>
              <a:rPr lang="ru-RU" sz="2000" dirty="0"/>
              <a:t>руки полусогнуть, отведя локти несколько назад; </a:t>
            </a:r>
          </a:p>
          <a:p>
            <a:pPr algn="just"/>
            <a:r>
              <a:rPr lang="ru-RU" sz="2000" u="sng" dirty="0"/>
              <a:t>по исполнительной команде</a:t>
            </a:r>
            <a:r>
              <a:rPr lang="ru-RU" sz="2000" dirty="0"/>
              <a:t>:</a:t>
            </a:r>
          </a:p>
          <a:p>
            <a:pPr marL="342900" indent="-342900" algn="just">
              <a:buFont typeface="Wingdings" pitchFamily="2" charset="2"/>
              <a:buChar char="v"/>
            </a:pPr>
            <a:r>
              <a:rPr lang="ru-RU" sz="2000" dirty="0"/>
              <a:t>начать бег с левой ноги, </a:t>
            </a:r>
          </a:p>
          <a:p>
            <a:pPr marL="342900" indent="-342900" algn="just">
              <a:buFont typeface="Wingdings" pitchFamily="2" charset="2"/>
              <a:buChar char="v"/>
            </a:pPr>
            <a:r>
              <a:rPr lang="ru-RU" sz="2000" dirty="0"/>
              <a:t>руками производить свободные движения вперед и назад в такт бега.</a:t>
            </a:r>
          </a:p>
          <a:p>
            <a:pPr algn="just"/>
            <a:r>
              <a:rPr lang="ru-RU" sz="2000" dirty="0"/>
              <a:t>Для перехода в движении </a:t>
            </a:r>
            <a:r>
              <a:rPr lang="ru-RU" sz="2000" b="1" dirty="0"/>
              <a:t>с шага на бег </a:t>
            </a:r>
            <a:r>
              <a:rPr lang="ru-RU" sz="2000" dirty="0"/>
              <a:t>по предварительной команде руки полусогнуть, отведя локти несколько назад. Исполнительная команда подается одновременно с постановкой </a:t>
            </a:r>
            <a:r>
              <a:rPr lang="ru-RU" sz="2000" u="sng" dirty="0"/>
              <a:t>левой ноги </a:t>
            </a:r>
            <a:r>
              <a:rPr lang="ru-RU" sz="2000" dirty="0"/>
              <a:t>на землю. По этой команде правой ногой сделать шаг и с левой ноги начать движение бегом.</a:t>
            </a:r>
          </a:p>
          <a:p>
            <a:pPr algn="just"/>
            <a:r>
              <a:rPr lang="ru-RU" sz="2000" dirty="0"/>
              <a:t>Для перехода </a:t>
            </a:r>
            <a:r>
              <a:rPr lang="ru-RU" sz="2000" b="1" dirty="0"/>
              <a:t>с бега на шаг </a:t>
            </a:r>
            <a:r>
              <a:rPr lang="ru-RU" sz="2000" dirty="0"/>
              <a:t>подается команда </a:t>
            </a:r>
            <a:r>
              <a:rPr lang="ru-RU" sz="2000" b="1" dirty="0">
                <a:solidFill>
                  <a:srgbClr val="C00000"/>
                </a:solidFill>
              </a:rPr>
              <a:t>«Шагом – МАРШ». </a:t>
            </a:r>
            <a:r>
              <a:rPr lang="ru-RU" sz="2000" dirty="0"/>
              <a:t>Исполнительная команда подается одновременно с постановкой правой ноги на землю. По этой команде сделать еще два шага бегом и с левой ноги начать движение шагом.</a:t>
            </a:r>
          </a:p>
        </p:txBody>
      </p:sp>
      <p:sp>
        <p:nvSpPr>
          <p:cNvPr id="5" name="Прямоугольник 4"/>
          <p:cNvSpPr/>
          <p:nvPr/>
        </p:nvSpPr>
        <p:spPr>
          <a:xfrm>
            <a:off x="234133" y="252239"/>
            <a:ext cx="511256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ru-RU" sz="1800" dirty="0"/>
              <a:t>СТРОЕВЫЕ ПРИЕМЫ И ДВИЖЕНИЕ БЕЗ ОРУЖИЯ</a:t>
            </a:r>
          </a:p>
        </p:txBody>
      </p:sp>
      <p:sp>
        <p:nvSpPr>
          <p:cNvPr id="6" name="TextBox 5"/>
          <p:cNvSpPr txBox="1"/>
          <p:nvPr/>
        </p:nvSpPr>
        <p:spPr>
          <a:xfrm>
            <a:off x="6354812" y="236017"/>
            <a:ext cx="2127762" cy="41549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ru-RU" dirty="0"/>
              <a:t>Движение бегом</a:t>
            </a:r>
          </a:p>
        </p:txBody>
      </p:sp>
      <p:sp>
        <p:nvSpPr>
          <p:cNvPr id="7" name="Прямоугольник 6"/>
          <p:cNvSpPr/>
          <p:nvPr/>
        </p:nvSpPr>
        <p:spPr>
          <a:xfrm>
            <a:off x="277962" y="5035054"/>
            <a:ext cx="10090123" cy="2308324"/>
          </a:xfrm>
          <a:prstGeom prst="rect">
            <a:avLst/>
          </a:prstGeom>
          <a:solidFill>
            <a:schemeClr val="accent6">
              <a:lumMod val="20000"/>
              <a:lumOff val="80000"/>
            </a:schemeClr>
          </a:solidFill>
        </p:spPr>
        <p:txBody>
          <a:bodyPr wrap="square">
            <a:spAutoFit/>
          </a:bodyPr>
          <a:lstStyle/>
          <a:p>
            <a:r>
              <a:rPr lang="ru-RU" sz="1600" b="1" dirty="0"/>
              <a:t>Правильная техника бега включает следующие аспекты:</a:t>
            </a:r>
          </a:p>
          <a:p>
            <a:pPr marL="285750" indent="-285750">
              <a:buFont typeface="Wingdings" pitchFamily="2" charset="2"/>
              <a:buChar char="Ø"/>
            </a:pPr>
            <a:r>
              <a:rPr lang="ru-RU" sz="1600" dirty="0"/>
              <a:t>Взгляд вперёд, голова прямая, плечи расправлены и находятся на одном уровне, спина прямая, корпус немного наклонён вперёд.</a:t>
            </a:r>
          </a:p>
          <a:p>
            <a:pPr marL="285750" indent="-285750">
              <a:buFont typeface="Wingdings" pitchFamily="2" charset="2"/>
              <a:buChar char="Ø"/>
            </a:pPr>
            <a:r>
              <a:rPr lang="ru-RU" sz="1600" dirty="0"/>
              <a:t>Руки согнуты в локтях под углом около 90°, пальцы собраны в кулак, но не напряжены. Движения рук вдоль туловища, а не поперёк.</a:t>
            </a:r>
          </a:p>
          <a:p>
            <a:pPr marL="285750" indent="-285750">
              <a:buFont typeface="Wingdings" pitchFamily="2" charset="2"/>
              <a:buChar char="Ø"/>
            </a:pPr>
            <a:r>
              <a:rPr lang="ru-RU" sz="1600" dirty="0"/>
              <a:t>Постановка ноги под центр тяжести, беговой шаг формируется за счёт выноса бедра, без </a:t>
            </a:r>
            <a:r>
              <a:rPr lang="ru-RU" sz="1600" dirty="0" err="1"/>
              <a:t>выхлестов</a:t>
            </a:r>
            <a:r>
              <a:rPr lang="ru-RU" sz="1600" dirty="0"/>
              <a:t> голени и заворотов стопы.</a:t>
            </a:r>
          </a:p>
          <a:p>
            <a:pPr marL="285750" indent="-285750">
              <a:buFont typeface="Wingdings" pitchFamily="2" charset="2"/>
              <a:buChar char="Ø"/>
            </a:pPr>
            <a:r>
              <a:rPr lang="ru-RU" sz="1600" dirty="0"/>
              <a:t>Естественное и свободное дыхание, частота вдохов и выдохов регулируется организмом самостоятельно.</a:t>
            </a:r>
          </a:p>
          <a:p>
            <a:r>
              <a:rPr lang="ru-RU" sz="1600" dirty="0"/>
              <a:t>Начинайте с разминки, проводите тренировки регулярно и постепенно увеличивайте их продолжительность.</a:t>
            </a:r>
          </a:p>
        </p:txBody>
      </p:sp>
      <p:pic>
        <p:nvPicPr>
          <p:cNvPr id="8" name="Рисунок 7"/>
          <p:cNvPicPr/>
          <p:nvPr/>
        </p:nvPicPr>
        <p:blipFill rotWithShape="1">
          <a:blip r:embed="rId3">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3327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4" name="Прямоугольник 3"/>
          <p:cNvSpPr/>
          <p:nvPr/>
        </p:nvSpPr>
        <p:spPr>
          <a:xfrm>
            <a:off x="5418708" y="664394"/>
            <a:ext cx="4896543" cy="4401205"/>
          </a:xfrm>
          <a:prstGeom prst="rect">
            <a:avLst/>
          </a:prstGeom>
        </p:spPr>
        <p:txBody>
          <a:bodyPr wrap="square">
            <a:spAutoFit/>
          </a:bodyPr>
          <a:lstStyle/>
          <a:p>
            <a:pPr algn="just"/>
            <a:r>
              <a:rPr lang="ru-RU" sz="2000" dirty="0"/>
              <a:t>Повороты в движении выполняются по командам: </a:t>
            </a:r>
            <a:r>
              <a:rPr lang="ru-RU" sz="2000" b="1" dirty="0">
                <a:solidFill>
                  <a:srgbClr val="C00000"/>
                </a:solidFill>
              </a:rPr>
              <a:t>«</a:t>
            </a:r>
            <a:r>
              <a:rPr lang="ru-RU" sz="2000" b="1" dirty="0" err="1">
                <a:solidFill>
                  <a:srgbClr val="C00000"/>
                </a:solidFill>
              </a:rPr>
              <a:t>Напра</a:t>
            </a:r>
            <a:r>
              <a:rPr lang="ru-RU" sz="2000" b="1" dirty="0">
                <a:solidFill>
                  <a:srgbClr val="C00000"/>
                </a:solidFill>
              </a:rPr>
              <a:t>-ВО», «Пол-оборота </a:t>
            </a:r>
            <a:r>
              <a:rPr lang="ru-RU" sz="2000" b="1" dirty="0" err="1">
                <a:solidFill>
                  <a:srgbClr val="C00000"/>
                </a:solidFill>
              </a:rPr>
              <a:t>напра</a:t>
            </a:r>
            <a:r>
              <a:rPr lang="ru-RU" sz="2000" b="1" dirty="0">
                <a:solidFill>
                  <a:srgbClr val="C00000"/>
                </a:solidFill>
              </a:rPr>
              <a:t>-ВО», «Нале-ВО», «Пол-оборота нале-ВО», «Кругом – МАРШ».</a:t>
            </a:r>
          </a:p>
          <a:p>
            <a:pPr algn="just"/>
            <a:r>
              <a:rPr lang="ru-RU" sz="2000" b="1" dirty="0"/>
              <a:t>Для поворота направо</a:t>
            </a:r>
            <a:r>
              <a:rPr lang="ru-RU" sz="2000" dirty="0"/>
              <a:t>, пол-оборота направо (налево, пол-оборота налево) исполнительная команда подается одновременно с постановкой на землю правой (левой) ноги. По этой команде с левой (правой) ноги сделать шаг, повернуться на носке левой (правой) ноги, одновременно с поворотом вынести правую (левую) ногу вперед и продолжать движение в новом направлении.</a:t>
            </a:r>
          </a:p>
        </p:txBody>
      </p:sp>
      <p:sp>
        <p:nvSpPr>
          <p:cNvPr id="5" name="Прямоугольник 4"/>
          <p:cNvSpPr/>
          <p:nvPr/>
        </p:nvSpPr>
        <p:spPr>
          <a:xfrm>
            <a:off x="234133" y="252239"/>
            <a:ext cx="5112568"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ru-RU" sz="1800" dirty="0"/>
              <a:t>СТРОЕВЫЕ ПРИЕМЫ И ДВИЖЕНИЕ БЕЗ ОРУЖИЯ</a:t>
            </a:r>
          </a:p>
        </p:txBody>
      </p:sp>
      <p:sp>
        <p:nvSpPr>
          <p:cNvPr id="6" name="TextBox 5"/>
          <p:cNvSpPr txBox="1"/>
          <p:nvPr/>
        </p:nvSpPr>
        <p:spPr>
          <a:xfrm>
            <a:off x="6354812" y="236017"/>
            <a:ext cx="2758769" cy="41549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ru-RU" dirty="0"/>
              <a:t>Повороты в движении</a:t>
            </a:r>
          </a:p>
        </p:txBody>
      </p:sp>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215" y="756295"/>
            <a:ext cx="6985263" cy="4887094"/>
          </a:xfrm>
          <a:prstGeom prst="rect">
            <a:avLst/>
          </a:prstGeom>
        </p:spPr>
      </p:pic>
      <p:sp>
        <p:nvSpPr>
          <p:cNvPr id="8" name="Прямоугольник 7"/>
          <p:cNvSpPr/>
          <p:nvPr/>
        </p:nvSpPr>
        <p:spPr>
          <a:xfrm>
            <a:off x="254597" y="5436815"/>
            <a:ext cx="10081118" cy="1938992"/>
          </a:xfrm>
          <a:prstGeom prst="rect">
            <a:avLst/>
          </a:prstGeom>
        </p:spPr>
        <p:txBody>
          <a:bodyPr wrap="square">
            <a:spAutoFit/>
          </a:bodyPr>
          <a:lstStyle/>
          <a:p>
            <a:pPr lvl="0"/>
            <a:r>
              <a:rPr lang="ru-RU" sz="2000" b="1" dirty="0">
                <a:solidFill>
                  <a:prstClr val="black"/>
                </a:solidFill>
              </a:rPr>
              <a:t>Для поворота кругом </a:t>
            </a:r>
            <a:r>
              <a:rPr lang="ru-RU" sz="2000" dirty="0">
                <a:solidFill>
                  <a:prstClr val="black"/>
                </a:solidFill>
              </a:rPr>
              <a:t>исполнительная команда подается одновременно с постановкой на землю правой ноги. По этой команде сделать еще один шаг левой ногой (по счету раз), вынести правую ногу на полшага вперед и несколько влево и, резко повернувшись в сторону левой руки на носках обеих ног (по счету два), продолжать движение с левой ноги в новом направлении (по счету три).</a:t>
            </a:r>
          </a:p>
          <a:p>
            <a:pPr lvl="0" algn="ctr"/>
            <a:r>
              <a:rPr lang="ru-RU" sz="2000" dirty="0">
                <a:solidFill>
                  <a:prstClr val="black"/>
                </a:solidFill>
              </a:rPr>
              <a:t>При поворотах движение руками производится в такт шага.</a:t>
            </a:r>
          </a:p>
        </p:txBody>
      </p:sp>
      <p:pic>
        <p:nvPicPr>
          <p:cNvPr id="9" name="Рисунок 8"/>
          <p:cNvPicPr/>
          <p:nvPr/>
        </p:nvPicPr>
        <p:blipFill rotWithShape="1">
          <a:blip r:embed="rId5">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7816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p:cNvSpPr txBox="1"/>
          <p:nvPr/>
        </p:nvSpPr>
        <p:spPr>
          <a:xfrm>
            <a:off x="234132" y="263178"/>
            <a:ext cx="3345275" cy="523220"/>
          </a:xfrm>
          <a:prstGeom prst="rect">
            <a:avLst/>
          </a:prstGeom>
          <a:scene3d>
            <a:camera prst="orthographicFront"/>
            <a:lightRig rig="threePt" dir="t"/>
          </a:scene3d>
          <a:sp3d>
            <a:bevelT prst="slope"/>
          </a:sp3d>
        </p:spPr>
        <p:style>
          <a:lnRef idx="1">
            <a:schemeClr val="accent4"/>
          </a:lnRef>
          <a:fillRef idx="3">
            <a:schemeClr val="accent4"/>
          </a:fillRef>
          <a:effectRef idx="2">
            <a:schemeClr val="accent4"/>
          </a:effectRef>
          <a:fontRef idx="minor">
            <a:schemeClr val="lt1"/>
          </a:fontRef>
        </p:style>
        <p:txBody>
          <a:bodyPr wrap="none" rtlCol="0">
            <a:spAutoFit/>
          </a:bodyPr>
          <a:lstStyle/>
          <a:p>
            <a:r>
              <a:rPr lang="ru-RU" sz="2800" dirty="0"/>
              <a:t>Выполнение команд</a:t>
            </a:r>
          </a:p>
        </p:txBody>
      </p:sp>
      <p:sp>
        <p:nvSpPr>
          <p:cNvPr id="8" name="TextBox 7"/>
          <p:cNvSpPr txBox="1"/>
          <p:nvPr/>
        </p:nvSpPr>
        <p:spPr>
          <a:xfrm>
            <a:off x="4112227" y="299690"/>
            <a:ext cx="2680542" cy="646331"/>
          </a:xfrm>
          <a:prstGeom prst="rect">
            <a:avLst/>
          </a:prstGeom>
          <a:solidFill>
            <a:schemeClr val="accent4">
              <a:lumMod val="20000"/>
              <a:lumOff val="80000"/>
            </a:schemeClr>
          </a:solidFill>
          <a:scene3d>
            <a:camera prst="orthographicFront"/>
            <a:lightRig rig="threePt" dir="t"/>
          </a:scene3d>
          <a:sp3d>
            <a:bevelT prst="slope"/>
          </a:sp3d>
        </p:spPr>
        <p:txBody>
          <a:bodyPr wrap="none" rtlCol="0">
            <a:spAutoFit/>
          </a:bodyPr>
          <a:lstStyle/>
          <a:p>
            <a:r>
              <a:rPr lang="ru-RU" sz="3600" dirty="0"/>
              <a:t>«Становись»</a:t>
            </a:r>
          </a:p>
        </p:txBody>
      </p:sp>
      <p:sp>
        <p:nvSpPr>
          <p:cNvPr id="3" name="Прямоугольник 2"/>
          <p:cNvSpPr/>
          <p:nvPr/>
        </p:nvSpPr>
        <p:spPr>
          <a:xfrm>
            <a:off x="3906540" y="1201350"/>
            <a:ext cx="6264696" cy="5262979"/>
          </a:xfrm>
          <a:prstGeom prst="rect">
            <a:avLst/>
          </a:prstGeom>
        </p:spPr>
        <p:txBody>
          <a:bodyPr wrap="square">
            <a:spAutoFit/>
          </a:bodyPr>
          <a:lstStyle/>
          <a:p>
            <a:pPr algn="just"/>
            <a:r>
              <a:rPr lang="ru-RU" b="1" dirty="0"/>
              <a:t>По этой команде:</a:t>
            </a:r>
          </a:p>
          <a:p>
            <a:pPr marL="342900" indent="-342900" algn="just">
              <a:buFont typeface="Wingdings" pitchFamily="2" charset="2"/>
              <a:buChar char="Ø"/>
            </a:pPr>
            <a:r>
              <a:rPr lang="ru-RU" dirty="0"/>
              <a:t>стоять прямо, без напряжения, каблуки поставить вместе, носки выровнять по линии фронта, поставив их на ширину ступни; </a:t>
            </a:r>
          </a:p>
          <a:p>
            <a:pPr marL="342900" indent="-342900" algn="just">
              <a:buFont typeface="Wingdings" pitchFamily="2" charset="2"/>
              <a:buChar char="Ø"/>
            </a:pPr>
            <a:r>
              <a:rPr lang="ru-RU" dirty="0"/>
              <a:t>ноги в коленях выпрямить, но не напрягать; </a:t>
            </a:r>
          </a:p>
          <a:p>
            <a:pPr marL="342900" indent="-342900" algn="just">
              <a:buFont typeface="Wingdings" pitchFamily="2" charset="2"/>
              <a:buChar char="Ø"/>
            </a:pPr>
            <a:r>
              <a:rPr lang="ru-RU" dirty="0"/>
              <a:t>грудь приподнять, а все тело несколько подать вперед; </a:t>
            </a:r>
          </a:p>
          <a:p>
            <a:pPr marL="342900" indent="-342900" algn="just">
              <a:buFont typeface="Wingdings" pitchFamily="2" charset="2"/>
              <a:buChar char="Ø"/>
            </a:pPr>
            <a:r>
              <a:rPr lang="ru-RU" dirty="0"/>
              <a:t>живот подобрать; </a:t>
            </a:r>
          </a:p>
          <a:p>
            <a:pPr marL="342900" indent="-342900" algn="just">
              <a:buFont typeface="Wingdings" pitchFamily="2" charset="2"/>
              <a:buChar char="Ø"/>
            </a:pPr>
            <a:r>
              <a:rPr lang="ru-RU" dirty="0"/>
              <a:t>плечи развернуть; </a:t>
            </a:r>
          </a:p>
          <a:p>
            <a:pPr marL="342900" indent="-342900" algn="just">
              <a:buFont typeface="Wingdings" pitchFamily="2" charset="2"/>
              <a:buChar char="Ø"/>
            </a:pPr>
            <a:r>
              <a:rPr lang="ru-RU" dirty="0"/>
              <a:t>руки опустить так, чтобы кисти, обращенные ладонями внутрь, были сбоку и посредине бедер, а пальцы полусогнуты и касались бедра;</a:t>
            </a:r>
          </a:p>
          <a:p>
            <a:pPr marL="342900" indent="-342900" algn="just">
              <a:buFont typeface="Wingdings" pitchFamily="2" charset="2"/>
              <a:buChar char="Ø"/>
            </a:pPr>
            <a:r>
              <a:rPr lang="ru-RU" dirty="0"/>
              <a:t>голову держать высоко и прямо, не выставляя подбородка; </a:t>
            </a:r>
          </a:p>
          <a:p>
            <a:pPr marL="342900" indent="-342900" algn="just">
              <a:buFont typeface="Wingdings" pitchFamily="2" charset="2"/>
              <a:buChar char="Ø"/>
            </a:pPr>
            <a:r>
              <a:rPr lang="ru-RU" dirty="0"/>
              <a:t>смотреть прямо перед собой; </a:t>
            </a:r>
          </a:p>
          <a:p>
            <a:pPr marL="342900" indent="-342900" algn="just">
              <a:buFont typeface="Wingdings" pitchFamily="2" charset="2"/>
              <a:buChar char="Ø"/>
            </a:pPr>
            <a:r>
              <a:rPr lang="ru-RU" dirty="0"/>
              <a:t>быть готовым к немедленному действию. </a:t>
            </a:r>
          </a:p>
        </p:txBody>
      </p:sp>
      <p:pic>
        <p:nvPicPr>
          <p:cNvPr id="4" name="Рисунок 3"/>
          <p:cNvPicPr>
            <a:picLocks noChangeAspect="1"/>
          </p:cNvPicPr>
          <p:nvPr/>
        </p:nvPicPr>
        <p:blipFill rotWithShape="1">
          <a:blip r:embed="rId4">
            <a:extLst>
              <a:ext uri="{28A0092B-C50C-407E-A947-70E740481C1C}">
                <a14:useLocalDpi xmlns:a14="http://schemas.microsoft.com/office/drawing/2010/main" val="0"/>
              </a:ext>
            </a:extLst>
          </a:blip>
          <a:srcRect l="52770"/>
          <a:stretch/>
        </p:blipFill>
        <p:spPr>
          <a:xfrm>
            <a:off x="450156" y="975340"/>
            <a:ext cx="1803964" cy="5715000"/>
          </a:xfrm>
          <a:prstGeom prst="rect">
            <a:avLst/>
          </a:prstGeom>
        </p:spPr>
      </p:pic>
      <p:pic>
        <p:nvPicPr>
          <p:cNvPr id="7" name="Рисунок 6"/>
          <p:cNvPicPr>
            <a:picLocks noChangeAspect="1"/>
          </p:cNvPicPr>
          <p:nvPr/>
        </p:nvPicPr>
        <p:blipFill rotWithShape="1">
          <a:blip r:embed="rId4">
            <a:extLst>
              <a:ext uri="{28A0092B-C50C-407E-A947-70E740481C1C}">
                <a14:useLocalDpi xmlns:a14="http://schemas.microsoft.com/office/drawing/2010/main" val="0"/>
              </a:ext>
            </a:extLst>
          </a:blip>
          <a:srcRect l="-3325" r="70062"/>
          <a:stretch/>
        </p:blipFill>
        <p:spPr>
          <a:xfrm>
            <a:off x="2339100" y="889049"/>
            <a:ext cx="1270496" cy="5715000"/>
          </a:xfrm>
          <a:prstGeom prst="rect">
            <a:avLst/>
          </a:prstGeom>
        </p:spPr>
      </p:pic>
      <p:pic>
        <p:nvPicPr>
          <p:cNvPr id="9" name="Рисунок 8"/>
          <p:cNvPicPr/>
          <p:nvPr/>
        </p:nvPicPr>
        <p:blipFill rotWithShape="1">
          <a:blip r:embed="rId5">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4910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p:cNvSpPr txBox="1"/>
          <p:nvPr/>
        </p:nvSpPr>
        <p:spPr>
          <a:xfrm>
            <a:off x="234132" y="263178"/>
            <a:ext cx="3345275" cy="523220"/>
          </a:xfrm>
          <a:prstGeom prst="rect">
            <a:avLst/>
          </a:prstGeom>
          <a:scene3d>
            <a:camera prst="orthographicFront"/>
            <a:lightRig rig="threePt" dir="t"/>
          </a:scene3d>
          <a:sp3d>
            <a:bevelT prst="slope"/>
          </a:sp3d>
        </p:spPr>
        <p:style>
          <a:lnRef idx="1">
            <a:schemeClr val="accent4"/>
          </a:lnRef>
          <a:fillRef idx="3">
            <a:schemeClr val="accent4"/>
          </a:fillRef>
          <a:effectRef idx="2">
            <a:schemeClr val="accent4"/>
          </a:effectRef>
          <a:fontRef idx="minor">
            <a:schemeClr val="lt1"/>
          </a:fontRef>
        </p:style>
        <p:txBody>
          <a:bodyPr wrap="none" rtlCol="0">
            <a:spAutoFit/>
          </a:bodyPr>
          <a:lstStyle/>
          <a:p>
            <a:r>
              <a:rPr lang="ru-RU" sz="2800" dirty="0"/>
              <a:t>Выполнение команд</a:t>
            </a:r>
          </a:p>
        </p:txBody>
      </p:sp>
      <p:sp>
        <p:nvSpPr>
          <p:cNvPr id="8" name="TextBox 7"/>
          <p:cNvSpPr txBox="1"/>
          <p:nvPr/>
        </p:nvSpPr>
        <p:spPr>
          <a:xfrm>
            <a:off x="4112227" y="263178"/>
            <a:ext cx="2468946" cy="646331"/>
          </a:xfrm>
          <a:prstGeom prst="rect">
            <a:avLst/>
          </a:prstGeom>
          <a:solidFill>
            <a:schemeClr val="accent4">
              <a:lumMod val="20000"/>
              <a:lumOff val="80000"/>
            </a:schemeClr>
          </a:solidFill>
          <a:scene3d>
            <a:camera prst="orthographicFront"/>
            <a:lightRig rig="threePt" dir="t"/>
          </a:scene3d>
          <a:sp3d>
            <a:bevelT prst="slope"/>
          </a:sp3d>
        </p:spPr>
        <p:txBody>
          <a:bodyPr wrap="none" rtlCol="0">
            <a:spAutoFit/>
          </a:bodyPr>
          <a:lstStyle/>
          <a:p>
            <a:r>
              <a:rPr lang="ru-RU" sz="3600" dirty="0"/>
              <a:t>«Равняйсь»</a:t>
            </a:r>
          </a:p>
        </p:txBody>
      </p:sp>
      <p:sp>
        <p:nvSpPr>
          <p:cNvPr id="3" name="Прямоугольник 2"/>
          <p:cNvSpPr/>
          <p:nvPr/>
        </p:nvSpPr>
        <p:spPr>
          <a:xfrm>
            <a:off x="5327080" y="992138"/>
            <a:ext cx="4896544" cy="2354491"/>
          </a:xfrm>
          <a:prstGeom prst="rect">
            <a:avLst/>
          </a:prstGeom>
        </p:spPr>
        <p:txBody>
          <a:bodyPr wrap="square">
            <a:spAutoFit/>
          </a:bodyPr>
          <a:lstStyle/>
          <a:p>
            <a:pPr algn="just"/>
            <a:r>
              <a:rPr lang="ru-RU" dirty="0"/>
              <a:t>По команде </a:t>
            </a:r>
            <a:r>
              <a:rPr lang="ru-RU" b="1" dirty="0">
                <a:solidFill>
                  <a:srgbClr val="C00000"/>
                </a:solidFill>
              </a:rPr>
              <a:t>«РАВНЯЙСЬ» </a:t>
            </a:r>
            <a:r>
              <a:rPr lang="ru-RU" dirty="0"/>
              <a:t>все, кроме правофлангового, поворачивают голову направо (правое ухо выше левого, подбородок приподнят) и выравниваются так, чтобы каждый видел грудь четвертого человека, считая себя первым. </a:t>
            </a:r>
          </a:p>
        </p:txBody>
      </p:sp>
      <p:sp>
        <p:nvSpPr>
          <p:cNvPr id="4" name="Прямоугольник 3"/>
          <p:cNvSpPr/>
          <p:nvPr/>
        </p:nvSpPr>
        <p:spPr>
          <a:xfrm>
            <a:off x="5365676" y="3371439"/>
            <a:ext cx="4910112" cy="1384995"/>
          </a:xfrm>
          <a:prstGeom prst="rect">
            <a:avLst/>
          </a:prstGeom>
        </p:spPr>
        <p:txBody>
          <a:bodyPr wrap="square">
            <a:spAutoFit/>
          </a:bodyPr>
          <a:lstStyle/>
          <a:p>
            <a:pPr algn="just"/>
            <a:r>
              <a:rPr lang="ru-RU" dirty="0"/>
              <a:t>По окончании выравнивания подается команда </a:t>
            </a:r>
            <a:r>
              <a:rPr lang="ru-RU" b="1" dirty="0">
                <a:solidFill>
                  <a:srgbClr val="C00000"/>
                </a:solidFill>
              </a:rPr>
              <a:t>«СМИРНО», </a:t>
            </a:r>
            <a:r>
              <a:rPr lang="ru-RU" dirty="0"/>
              <a:t>по которой все военнослужащие быстро ставят голову прямо.</a:t>
            </a:r>
          </a:p>
        </p:txBody>
      </p:sp>
      <p:sp>
        <p:nvSpPr>
          <p:cNvPr id="6" name="Прямоугольник 5"/>
          <p:cNvSpPr/>
          <p:nvPr/>
        </p:nvSpPr>
        <p:spPr>
          <a:xfrm>
            <a:off x="5389712" y="4756434"/>
            <a:ext cx="4947716" cy="1384995"/>
          </a:xfrm>
          <a:prstGeom prst="rect">
            <a:avLst/>
          </a:prstGeom>
        </p:spPr>
        <p:txBody>
          <a:bodyPr wrap="square">
            <a:spAutoFit/>
          </a:bodyPr>
          <a:lstStyle/>
          <a:p>
            <a:pPr algn="just"/>
            <a:r>
              <a:rPr lang="ru-RU" dirty="0"/>
              <a:t>По команде </a:t>
            </a:r>
            <a:r>
              <a:rPr lang="ru-RU" b="1" dirty="0">
                <a:solidFill>
                  <a:srgbClr val="C00000"/>
                </a:solidFill>
              </a:rPr>
              <a:t>«Налево – РАВНЯЙСЬ» </a:t>
            </a:r>
            <a:r>
              <a:rPr lang="ru-RU" dirty="0"/>
              <a:t>все, кроме левофлангового, голову поворачивают налево (левое ухо выше правого, подбородок приподнят).</a:t>
            </a:r>
          </a:p>
        </p:txBody>
      </p:sp>
      <p:pic>
        <p:nvPicPr>
          <p:cNvPr id="7" name="Рисунок 6"/>
          <p:cNvPicPr>
            <a:picLocks noChangeAspect="1"/>
          </p:cNvPicPr>
          <p:nvPr/>
        </p:nvPicPr>
        <p:blipFill rotWithShape="1">
          <a:blip r:embed="rId4">
            <a:extLst>
              <a:ext uri="{28A0092B-C50C-407E-A947-70E740481C1C}">
                <a14:useLocalDpi xmlns:a14="http://schemas.microsoft.com/office/drawing/2010/main" val="0"/>
              </a:ext>
            </a:extLst>
          </a:blip>
          <a:srcRect l="521" t="23527" r="59375" b="23070"/>
          <a:stretch/>
        </p:blipFill>
        <p:spPr>
          <a:xfrm>
            <a:off x="738188" y="3204567"/>
            <a:ext cx="3575418" cy="3575418"/>
          </a:xfrm>
          <a:prstGeom prst="rect">
            <a:avLst/>
          </a:prstGeom>
        </p:spPr>
      </p:pic>
      <p:pic>
        <p:nvPicPr>
          <p:cNvPr id="9" name="Рисунок 8"/>
          <p:cNvPicPr>
            <a:picLocks noChangeAspect="1"/>
          </p:cNvPicPr>
          <p:nvPr/>
        </p:nvPicPr>
        <p:blipFill rotWithShape="1">
          <a:blip r:embed="rId5">
            <a:extLst>
              <a:ext uri="{28A0092B-C50C-407E-A947-70E740481C1C}">
                <a14:useLocalDpi xmlns:a14="http://schemas.microsoft.com/office/drawing/2010/main" val="0"/>
              </a:ext>
            </a:extLst>
          </a:blip>
          <a:srcRect l="35600" t="10737" r="7281" b="56774"/>
          <a:stretch/>
        </p:blipFill>
        <p:spPr>
          <a:xfrm>
            <a:off x="331903" y="1069717"/>
            <a:ext cx="4896544" cy="1856742"/>
          </a:xfrm>
          <a:prstGeom prst="rect">
            <a:avLst/>
          </a:prstGeom>
        </p:spPr>
      </p:pic>
      <p:pic>
        <p:nvPicPr>
          <p:cNvPr id="10" name="Рисунок 9"/>
          <p:cNvPicPr/>
          <p:nvPr/>
        </p:nvPicPr>
        <p:blipFill rotWithShape="1">
          <a:blip r:embed="rId6">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6621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p:cNvSpPr txBox="1"/>
          <p:nvPr/>
        </p:nvSpPr>
        <p:spPr>
          <a:xfrm>
            <a:off x="234132" y="263178"/>
            <a:ext cx="3345275" cy="523220"/>
          </a:xfrm>
          <a:prstGeom prst="rect">
            <a:avLst/>
          </a:prstGeom>
          <a:scene3d>
            <a:camera prst="orthographicFront"/>
            <a:lightRig rig="threePt" dir="t"/>
          </a:scene3d>
          <a:sp3d>
            <a:bevelT prst="slope"/>
          </a:sp3d>
        </p:spPr>
        <p:style>
          <a:lnRef idx="1">
            <a:schemeClr val="accent4"/>
          </a:lnRef>
          <a:fillRef idx="3">
            <a:schemeClr val="accent4"/>
          </a:fillRef>
          <a:effectRef idx="2">
            <a:schemeClr val="accent4"/>
          </a:effectRef>
          <a:fontRef idx="minor">
            <a:schemeClr val="lt1"/>
          </a:fontRef>
        </p:style>
        <p:txBody>
          <a:bodyPr wrap="none" rtlCol="0">
            <a:spAutoFit/>
          </a:bodyPr>
          <a:lstStyle/>
          <a:p>
            <a:r>
              <a:rPr lang="ru-RU" sz="2800" dirty="0"/>
              <a:t>Выполнение команд</a:t>
            </a:r>
          </a:p>
        </p:txBody>
      </p:sp>
      <p:sp>
        <p:nvSpPr>
          <p:cNvPr id="8" name="TextBox 7"/>
          <p:cNvSpPr txBox="1"/>
          <p:nvPr/>
        </p:nvSpPr>
        <p:spPr>
          <a:xfrm>
            <a:off x="4246078" y="236776"/>
            <a:ext cx="2201244" cy="646331"/>
          </a:xfrm>
          <a:prstGeom prst="rect">
            <a:avLst/>
          </a:prstGeom>
          <a:solidFill>
            <a:schemeClr val="accent4">
              <a:lumMod val="20000"/>
              <a:lumOff val="80000"/>
            </a:schemeClr>
          </a:solidFill>
          <a:scene3d>
            <a:camera prst="orthographicFront"/>
            <a:lightRig rig="threePt" dir="t"/>
          </a:scene3d>
          <a:sp3d>
            <a:bevelT prst="slope"/>
          </a:sp3d>
        </p:spPr>
        <p:txBody>
          <a:bodyPr wrap="none" rtlCol="0">
            <a:spAutoFit/>
          </a:bodyPr>
          <a:lstStyle/>
          <a:p>
            <a:r>
              <a:rPr lang="ru-RU" sz="3600" dirty="0"/>
              <a:t>«Смирно»</a:t>
            </a:r>
          </a:p>
        </p:txBody>
      </p:sp>
      <p:sp>
        <p:nvSpPr>
          <p:cNvPr id="9" name="Прямоугольник 8"/>
          <p:cNvSpPr/>
          <p:nvPr/>
        </p:nvSpPr>
        <p:spPr>
          <a:xfrm>
            <a:off x="7074892" y="1550605"/>
            <a:ext cx="3114452" cy="3323987"/>
          </a:xfrm>
          <a:prstGeom prst="rect">
            <a:avLst/>
          </a:prstGeom>
        </p:spPr>
        <p:txBody>
          <a:bodyPr wrap="square">
            <a:spAutoFit/>
          </a:bodyPr>
          <a:lstStyle/>
          <a:p>
            <a:pPr algn="just"/>
            <a:r>
              <a:rPr lang="ru-RU" dirty="0"/>
              <a:t>По команде </a:t>
            </a:r>
            <a:r>
              <a:rPr lang="ru-RU" b="1" dirty="0">
                <a:solidFill>
                  <a:srgbClr val="C00000"/>
                </a:solidFill>
              </a:rPr>
              <a:t>«СМИРНО» </a:t>
            </a:r>
            <a:r>
              <a:rPr lang="ru-RU" dirty="0"/>
              <a:t>быстро принять строевую стойку и не шевелиться т.е. сделать глубокий вдох и в таком положении задержать грудную клетку, сделать выдох и продолжить дыхание с приподнятой грудью.</a:t>
            </a:r>
          </a:p>
        </p:txBody>
      </p:sp>
      <p:pic>
        <p:nvPicPr>
          <p:cNvPr id="12" name="Рисунок 11"/>
          <p:cNvPicPr>
            <a:picLocks noChangeAspect="1"/>
          </p:cNvPicPr>
          <p:nvPr/>
        </p:nvPicPr>
        <p:blipFill rotWithShape="1">
          <a:blip r:embed="rId4">
            <a:extLst>
              <a:ext uri="{28A0092B-C50C-407E-A947-70E740481C1C}">
                <a14:useLocalDpi xmlns:a14="http://schemas.microsoft.com/office/drawing/2010/main" val="0"/>
              </a:ext>
            </a:extLst>
          </a:blip>
          <a:srcRect t="8333" r="18957"/>
          <a:stretch/>
        </p:blipFill>
        <p:spPr>
          <a:xfrm flipH="1">
            <a:off x="228824" y="1040483"/>
            <a:ext cx="6630044" cy="4218274"/>
          </a:xfrm>
          <a:prstGeom prst="rect">
            <a:avLst/>
          </a:prstGeom>
        </p:spPr>
      </p:pic>
      <p:sp>
        <p:nvSpPr>
          <p:cNvPr id="13" name="Прямоугольник 12"/>
          <p:cNvSpPr/>
          <p:nvPr/>
        </p:nvSpPr>
        <p:spPr>
          <a:xfrm>
            <a:off x="3426024" y="4860751"/>
            <a:ext cx="6763320" cy="1708160"/>
          </a:xfrm>
          <a:prstGeom prst="rect">
            <a:avLst/>
          </a:prstGeom>
        </p:spPr>
        <p:txBody>
          <a:bodyPr wrap="square">
            <a:spAutoFit/>
          </a:bodyPr>
          <a:lstStyle/>
          <a:p>
            <a:pPr lvl="0" algn="just"/>
            <a:r>
              <a:rPr lang="ru-RU" dirty="0">
                <a:solidFill>
                  <a:prstClr val="black"/>
                </a:solidFill>
              </a:rPr>
              <a:t>Приподняв грудь, корпус тела следует немного подать вперед и подобрать живот, а плечи развернуть. Руки при этом опустить так, чтобы кисти, обращенные ладонями внутрь, были сбоку и посередине бедер, а пальцы полусогнуты и касались бедер. </a:t>
            </a:r>
          </a:p>
        </p:txBody>
      </p:sp>
      <p:pic>
        <p:nvPicPr>
          <p:cNvPr id="10" name="Рисунок 9"/>
          <p:cNvPicPr/>
          <p:nvPr/>
        </p:nvPicPr>
        <p:blipFill rotWithShape="1">
          <a:blip r:embed="rId5">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99573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p:cNvSpPr txBox="1"/>
          <p:nvPr/>
        </p:nvSpPr>
        <p:spPr>
          <a:xfrm>
            <a:off x="234132" y="263178"/>
            <a:ext cx="3345275" cy="523220"/>
          </a:xfrm>
          <a:prstGeom prst="rect">
            <a:avLst/>
          </a:prstGeom>
          <a:scene3d>
            <a:camera prst="orthographicFront"/>
            <a:lightRig rig="threePt" dir="t"/>
          </a:scene3d>
          <a:sp3d>
            <a:bevelT prst="slope"/>
          </a:sp3d>
        </p:spPr>
        <p:style>
          <a:lnRef idx="1">
            <a:schemeClr val="accent4"/>
          </a:lnRef>
          <a:fillRef idx="3">
            <a:schemeClr val="accent4"/>
          </a:fillRef>
          <a:effectRef idx="2">
            <a:schemeClr val="accent4"/>
          </a:effectRef>
          <a:fontRef idx="minor">
            <a:schemeClr val="lt1"/>
          </a:fontRef>
        </p:style>
        <p:txBody>
          <a:bodyPr wrap="none" rtlCol="0">
            <a:spAutoFit/>
          </a:bodyPr>
          <a:lstStyle/>
          <a:p>
            <a:r>
              <a:rPr lang="ru-RU" sz="2800" dirty="0"/>
              <a:t>Выполнение команд</a:t>
            </a:r>
          </a:p>
        </p:txBody>
      </p:sp>
      <p:sp>
        <p:nvSpPr>
          <p:cNvPr id="8" name="TextBox 7"/>
          <p:cNvSpPr txBox="1"/>
          <p:nvPr/>
        </p:nvSpPr>
        <p:spPr>
          <a:xfrm>
            <a:off x="3767088" y="277257"/>
            <a:ext cx="6139438" cy="523220"/>
          </a:xfrm>
          <a:prstGeom prst="rect">
            <a:avLst/>
          </a:prstGeom>
          <a:solidFill>
            <a:schemeClr val="accent4">
              <a:lumMod val="20000"/>
              <a:lumOff val="80000"/>
            </a:schemeClr>
          </a:solidFill>
          <a:scene3d>
            <a:camera prst="orthographicFront"/>
            <a:lightRig rig="threePt" dir="t"/>
          </a:scene3d>
          <a:sp3d>
            <a:bevelT prst="slope"/>
          </a:sp3d>
        </p:spPr>
        <p:txBody>
          <a:bodyPr wrap="none" rtlCol="0">
            <a:spAutoFit/>
          </a:bodyPr>
          <a:lstStyle/>
          <a:p>
            <a:r>
              <a:rPr lang="ru-RU" sz="2800" dirty="0"/>
              <a:t>«Вольно», «Заправиться», «Отставить»</a:t>
            </a:r>
          </a:p>
        </p:txBody>
      </p:sp>
      <p:sp>
        <p:nvSpPr>
          <p:cNvPr id="3" name="Прямоугольник 2"/>
          <p:cNvSpPr/>
          <p:nvPr/>
        </p:nvSpPr>
        <p:spPr>
          <a:xfrm>
            <a:off x="244600" y="859825"/>
            <a:ext cx="5102100" cy="5909310"/>
          </a:xfrm>
          <a:prstGeom prst="rect">
            <a:avLst/>
          </a:prstGeom>
        </p:spPr>
        <p:txBody>
          <a:bodyPr wrap="square">
            <a:spAutoFit/>
          </a:bodyPr>
          <a:lstStyle/>
          <a:p>
            <a:pPr algn="just"/>
            <a:r>
              <a:rPr lang="ru-RU" dirty="0"/>
              <a:t>По команде </a:t>
            </a:r>
            <a:r>
              <a:rPr lang="ru-RU" b="1" dirty="0">
                <a:solidFill>
                  <a:srgbClr val="C00000"/>
                </a:solidFill>
              </a:rPr>
              <a:t>«ВОЛЬНО» </a:t>
            </a:r>
            <a:r>
              <a:rPr lang="ru-RU" dirty="0"/>
              <a:t>стать свободно, ослабить в колене правую или левую ногу, но не сходить с места, не ослаблять внимания и не разговаривать.</a:t>
            </a:r>
          </a:p>
          <a:p>
            <a:pPr algn="just"/>
            <a:r>
              <a:rPr lang="ru-RU" dirty="0"/>
              <a:t>По команде </a:t>
            </a:r>
            <a:r>
              <a:rPr lang="ru-RU" b="1" dirty="0">
                <a:solidFill>
                  <a:srgbClr val="C00000"/>
                </a:solidFill>
              </a:rPr>
              <a:t>«ЗАПРАВИТЬСЯ», </a:t>
            </a:r>
            <a:r>
              <a:rPr lang="ru-RU" dirty="0"/>
              <a:t>не оставляя своего места в строю, поправить оружие, обмундирование и снаряжение; при необходимости выйти из строя за разрешением обратиться к непосредственному начальнику.</a:t>
            </a:r>
          </a:p>
          <a:p>
            <a:pPr algn="just"/>
            <a:r>
              <a:rPr lang="ru-RU" dirty="0"/>
              <a:t>Перед командой </a:t>
            </a:r>
            <a:r>
              <a:rPr lang="ru-RU" b="1" dirty="0">
                <a:solidFill>
                  <a:srgbClr val="C00000"/>
                </a:solidFill>
              </a:rPr>
              <a:t>«ЗАПРАВИТЬСЯ» </a:t>
            </a:r>
            <a:r>
              <a:rPr lang="ru-RU" dirty="0"/>
              <a:t>подается команда </a:t>
            </a:r>
            <a:r>
              <a:rPr lang="ru-RU" b="1" dirty="0">
                <a:solidFill>
                  <a:srgbClr val="C00000"/>
                </a:solidFill>
              </a:rPr>
              <a:t>«ВОЛЬНО».</a:t>
            </a:r>
          </a:p>
          <a:p>
            <a:pPr algn="just"/>
            <a:endParaRPr lang="ru-RU" dirty="0"/>
          </a:p>
          <a:p>
            <a:pPr algn="just"/>
            <a:r>
              <a:rPr lang="ru-RU" dirty="0"/>
              <a:t>Чтобы отменить или прекратить выполнение приема, подается команда </a:t>
            </a:r>
            <a:r>
              <a:rPr lang="ru-RU" b="1" dirty="0">
                <a:solidFill>
                  <a:srgbClr val="C00000"/>
                </a:solidFill>
              </a:rPr>
              <a:t>«ОТСТАВИТЬ».</a:t>
            </a:r>
            <a:r>
              <a:rPr lang="ru-RU" dirty="0"/>
              <a:t> По этой команде принимается положение, которое было до выполнения приема.</a:t>
            </a:r>
          </a:p>
        </p:txBody>
      </p:sp>
      <p:pic>
        <p:nvPicPr>
          <p:cNvPr id="4" name="Рисунок 3"/>
          <p:cNvPicPr>
            <a:picLocks noChangeAspect="1"/>
          </p:cNvPicPr>
          <p:nvPr/>
        </p:nvPicPr>
        <p:blipFill rotWithShape="1">
          <a:blip r:embed="rId4">
            <a:extLst>
              <a:ext uri="{28A0092B-C50C-407E-A947-70E740481C1C}">
                <a14:useLocalDpi xmlns:a14="http://schemas.microsoft.com/office/drawing/2010/main" val="0"/>
              </a:ext>
            </a:extLst>
          </a:blip>
          <a:srcRect l="65278" t="10083" r="21614" b="22374"/>
          <a:stretch/>
        </p:blipFill>
        <p:spPr>
          <a:xfrm>
            <a:off x="6347006" y="618661"/>
            <a:ext cx="1636366" cy="6323940"/>
          </a:xfrm>
          <a:prstGeom prst="rect">
            <a:avLst/>
          </a:prstGeom>
        </p:spPr>
      </p:pic>
      <p:pic>
        <p:nvPicPr>
          <p:cNvPr id="9" name="Рисунок 8"/>
          <p:cNvPicPr>
            <a:picLocks noChangeAspect="1"/>
          </p:cNvPicPr>
          <p:nvPr/>
        </p:nvPicPr>
        <p:blipFill rotWithShape="1">
          <a:blip r:embed="rId4">
            <a:extLst>
              <a:ext uri="{28A0092B-C50C-407E-A947-70E740481C1C}">
                <a14:useLocalDpi xmlns:a14="http://schemas.microsoft.com/office/drawing/2010/main" val="0"/>
              </a:ext>
            </a:extLst>
          </a:blip>
          <a:srcRect l="65278" t="10083" r="21614" b="22374"/>
          <a:stretch/>
        </p:blipFill>
        <p:spPr>
          <a:xfrm flipH="1">
            <a:off x="8224993" y="618661"/>
            <a:ext cx="1636366" cy="6323940"/>
          </a:xfrm>
          <a:prstGeom prst="rect">
            <a:avLst/>
          </a:prstGeom>
        </p:spPr>
      </p:pic>
      <p:sp>
        <p:nvSpPr>
          <p:cNvPr id="6" name="TextBox 5"/>
          <p:cNvSpPr txBox="1"/>
          <p:nvPr/>
        </p:nvSpPr>
        <p:spPr>
          <a:xfrm>
            <a:off x="6391461" y="6876975"/>
            <a:ext cx="3515065" cy="415498"/>
          </a:xfrm>
          <a:prstGeom prst="rect">
            <a:avLst/>
          </a:prstGeom>
          <a:noFill/>
        </p:spPr>
        <p:txBody>
          <a:bodyPr wrap="none" rtlCol="0">
            <a:spAutoFit/>
          </a:bodyPr>
          <a:lstStyle/>
          <a:p>
            <a:r>
              <a:rPr lang="ru-RU" dirty="0"/>
              <a:t>Стойка по команде «Вольно»</a:t>
            </a:r>
          </a:p>
        </p:txBody>
      </p:sp>
      <p:pic>
        <p:nvPicPr>
          <p:cNvPr id="10" name="Рисунок 9"/>
          <p:cNvPicPr/>
          <p:nvPr/>
        </p:nvPicPr>
        <p:blipFill rotWithShape="1">
          <a:blip r:embed="rId5">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72038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p:cNvSpPr txBox="1"/>
          <p:nvPr/>
        </p:nvSpPr>
        <p:spPr>
          <a:xfrm>
            <a:off x="234132" y="263178"/>
            <a:ext cx="3345275" cy="523220"/>
          </a:xfrm>
          <a:prstGeom prst="rect">
            <a:avLst/>
          </a:prstGeom>
          <a:scene3d>
            <a:camera prst="orthographicFront"/>
            <a:lightRig rig="threePt" dir="t"/>
          </a:scene3d>
          <a:sp3d>
            <a:bevelT prst="slope"/>
          </a:sp3d>
        </p:spPr>
        <p:style>
          <a:lnRef idx="1">
            <a:schemeClr val="accent4"/>
          </a:lnRef>
          <a:fillRef idx="3">
            <a:schemeClr val="accent4"/>
          </a:fillRef>
          <a:effectRef idx="2">
            <a:schemeClr val="accent4"/>
          </a:effectRef>
          <a:fontRef idx="minor">
            <a:schemeClr val="lt1"/>
          </a:fontRef>
        </p:style>
        <p:txBody>
          <a:bodyPr wrap="none" rtlCol="0">
            <a:spAutoFit/>
          </a:bodyPr>
          <a:lstStyle/>
          <a:p>
            <a:r>
              <a:rPr lang="ru-RU" sz="2800" dirty="0"/>
              <a:t>Выполнение команд</a:t>
            </a:r>
          </a:p>
        </p:txBody>
      </p:sp>
      <p:sp>
        <p:nvSpPr>
          <p:cNvPr id="8" name="TextBox 7"/>
          <p:cNvSpPr txBox="1"/>
          <p:nvPr/>
        </p:nvSpPr>
        <p:spPr>
          <a:xfrm>
            <a:off x="3906540" y="358195"/>
            <a:ext cx="5841471" cy="400110"/>
          </a:xfrm>
          <a:prstGeom prst="rect">
            <a:avLst/>
          </a:prstGeom>
          <a:solidFill>
            <a:schemeClr val="accent4">
              <a:lumMod val="20000"/>
              <a:lumOff val="80000"/>
            </a:schemeClr>
          </a:solidFill>
          <a:scene3d>
            <a:camera prst="orthographicFront"/>
            <a:lightRig rig="threePt" dir="t"/>
          </a:scene3d>
          <a:sp3d>
            <a:bevelT prst="slope"/>
          </a:sp3d>
        </p:spPr>
        <p:txBody>
          <a:bodyPr wrap="none" rtlCol="0">
            <a:spAutoFit/>
          </a:bodyPr>
          <a:lstStyle/>
          <a:p>
            <a:pPr algn="ctr"/>
            <a:r>
              <a:rPr lang="ru-RU" sz="2000" dirty="0"/>
              <a:t>«Головные уборы (головной убор) – снять (надеть)»</a:t>
            </a:r>
          </a:p>
        </p:txBody>
      </p:sp>
      <p:sp>
        <p:nvSpPr>
          <p:cNvPr id="3" name="Прямоугольник 2"/>
          <p:cNvSpPr/>
          <p:nvPr/>
        </p:nvSpPr>
        <p:spPr>
          <a:xfrm>
            <a:off x="378148" y="900311"/>
            <a:ext cx="4130037" cy="6555641"/>
          </a:xfrm>
          <a:prstGeom prst="rect">
            <a:avLst/>
          </a:prstGeom>
        </p:spPr>
        <p:txBody>
          <a:bodyPr wrap="square">
            <a:spAutoFit/>
          </a:bodyPr>
          <a:lstStyle/>
          <a:p>
            <a:r>
              <a:rPr lang="ru-RU" sz="2000" dirty="0"/>
              <a:t>Для   снятия   головных   уборов  подается команда «</a:t>
            </a:r>
            <a:r>
              <a:rPr lang="ru-RU" sz="2000" b="1" dirty="0">
                <a:solidFill>
                  <a:srgbClr val="C00000"/>
                </a:solidFill>
              </a:rPr>
              <a:t>Головные уборы (головной убор) - СНЯТЬ»</a:t>
            </a:r>
            <a:r>
              <a:rPr lang="ru-RU" sz="2000" dirty="0"/>
              <a:t>, а для надевания - </a:t>
            </a:r>
            <a:r>
              <a:rPr lang="ru-RU" sz="2000" b="1" dirty="0">
                <a:solidFill>
                  <a:srgbClr val="C00000"/>
                </a:solidFill>
              </a:rPr>
              <a:t>«Головные уборы (головной убор) - НАДЕТЬ». </a:t>
            </a:r>
            <a:endParaRPr lang="en-US" sz="2000" b="1" dirty="0">
              <a:solidFill>
                <a:srgbClr val="C00000"/>
              </a:solidFill>
            </a:endParaRPr>
          </a:p>
          <a:p>
            <a:r>
              <a:rPr lang="ru-RU" sz="2000" dirty="0"/>
              <a:t>При необходимости одиночные военнослужащие головной убор снимают и надевают без команды.</a:t>
            </a:r>
          </a:p>
          <a:p>
            <a:r>
              <a:rPr lang="ru-RU" sz="2000" dirty="0"/>
              <a:t>Снятый головной убор держится в левой свободно опушенной руке кокардой вперед.</a:t>
            </a:r>
          </a:p>
          <a:p>
            <a:r>
              <a:rPr lang="ru-RU" sz="2000" dirty="0"/>
              <a:t>    Без оружия или с оружием в положении «за спину» головной убор снимается и надевается правой рукой, а с оружием в положениях «на ремень», «на грудь» и «у ноги» - левой. При снятии головного убора с карабином в положениях «на  плечо» карабин предварительно берется к ноге. </a:t>
            </a:r>
          </a:p>
        </p:txBody>
      </p:sp>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0596" y="961171"/>
            <a:ext cx="5681159" cy="5638920"/>
          </a:xfrm>
          <a:prstGeom prst="rect">
            <a:avLst/>
          </a:prstGeom>
        </p:spPr>
      </p:pic>
      <p:sp>
        <p:nvSpPr>
          <p:cNvPr id="6" name="Прямоугольник 5"/>
          <p:cNvSpPr/>
          <p:nvPr/>
        </p:nvSpPr>
        <p:spPr>
          <a:xfrm>
            <a:off x="4715492" y="6600091"/>
            <a:ext cx="5599760" cy="461665"/>
          </a:xfrm>
          <a:prstGeom prst="rect">
            <a:avLst/>
          </a:prstGeom>
        </p:spPr>
        <p:txBody>
          <a:bodyPr wrap="square">
            <a:spAutoFit/>
          </a:bodyPr>
          <a:lstStyle/>
          <a:p>
            <a:pPr algn="ctr"/>
            <a:r>
              <a:rPr lang="ru-RU" sz="1200" dirty="0"/>
              <a:t>Положение снятого головного убора:</a:t>
            </a:r>
          </a:p>
          <a:p>
            <a:r>
              <a:rPr lang="ru-RU" sz="1200" dirty="0"/>
              <a:t>а - фуражки;     б - фуражки полевой хлопчатобумажной;     в - шапки-ушанки</a:t>
            </a:r>
          </a:p>
        </p:txBody>
      </p:sp>
      <p:pic>
        <p:nvPicPr>
          <p:cNvPr id="9" name="Рисунок 8"/>
          <p:cNvPicPr/>
          <p:nvPr/>
        </p:nvPicPr>
        <p:blipFill rotWithShape="1">
          <a:blip r:embed="rId5">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2770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Прямоугольник 1"/>
          <p:cNvSpPr/>
          <p:nvPr/>
        </p:nvSpPr>
        <p:spPr>
          <a:xfrm>
            <a:off x="306140" y="802680"/>
            <a:ext cx="10127952" cy="6463308"/>
          </a:xfrm>
          <a:prstGeom prst="rect">
            <a:avLst/>
          </a:prstGeom>
        </p:spPr>
        <p:txBody>
          <a:bodyPr wrap="square">
            <a:spAutoFit/>
          </a:bodyPr>
          <a:lstStyle/>
          <a:p>
            <a:pPr algn="just"/>
            <a:r>
              <a:rPr lang="ru-RU" sz="1800" dirty="0"/>
              <a:t>Кроме сплочения и слаживания движений воинского коллектива строевая подготовка выявила и другие весьма полезные для ведения боя и снижения боевых потерь качества:</a:t>
            </a:r>
          </a:p>
          <a:p>
            <a:pPr algn="just"/>
            <a:r>
              <a:rPr lang="ru-RU" sz="1800" dirty="0"/>
              <a:t>1. Строевая подготовка способствует наведению дисциплины в воинском подразделении;</a:t>
            </a:r>
          </a:p>
          <a:p>
            <a:pPr algn="just"/>
            <a:r>
              <a:rPr lang="ru-RU" sz="1800" dirty="0"/>
              <a:t>2. Строевая подготовка – это умение держать строй и идти в ногу одним и тем же темпом не только упрощает передвижение, но существенно сокращает время, необходимое для марша воинского подразделения на значимые расстояния пешим ходом, который для движения войск был основным вплоть до XX века;</a:t>
            </a:r>
          </a:p>
          <a:p>
            <a:pPr algn="just"/>
            <a:r>
              <a:rPr lang="ru-RU" sz="1800" dirty="0"/>
              <a:t>3. Если строй идёт в ногу (не чеканя шаг), то пропадает звук идущей толпы, без визуального контакта противник из-за синхронности шага не будет даже приблизительно знать расстояние до боевого подразделения и его приблизительную численность;</a:t>
            </a:r>
          </a:p>
          <a:p>
            <a:pPr algn="just"/>
            <a:r>
              <a:rPr lang="ru-RU" sz="1800" dirty="0"/>
              <a:t>4. Движение воинского подразделения строем оказывает двоякое психологическое</a:t>
            </a:r>
          </a:p>
          <a:p>
            <a:pPr algn="just"/>
            <a:r>
              <a:rPr lang="ru-RU" sz="1800" dirty="0"/>
              <a:t>воздействие:</a:t>
            </a:r>
          </a:p>
          <a:p>
            <a:pPr marL="285750" indent="-285750" algn="just">
              <a:buFont typeface="Wingdings" pitchFamily="2" charset="2"/>
              <a:buChar char="§"/>
            </a:pPr>
            <a:r>
              <a:rPr lang="ru-RU" sz="1800" dirty="0"/>
              <a:t>для солдат воинского подразделения «чувство локтя» товарищей служит хорошим </a:t>
            </a:r>
            <a:r>
              <a:rPr lang="ru-RU" sz="1800" dirty="0" err="1"/>
              <a:t>мотиватором</a:t>
            </a:r>
            <a:r>
              <a:rPr lang="ru-RU" sz="1800" dirty="0"/>
              <a:t> на победу,</a:t>
            </a:r>
          </a:p>
          <a:p>
            <a:pPr marL="285750" indent="-285750" algn="just">
              <a:buFont typeface="Wingdings" pitchFamily="2" charset="2"/>
              <a:buChar char="§"/>
            </a:pPr>
            <a:r>
              <a:rPr lang="ru-RU" sz="1800" dirty="0"/>
              <a:t>для противника движение на него монолитной вражеской массы оказывает угнетающее  воздействие на психику, из-за чего противник может потерять имевшуюся у него решимость на вступление в бой и запаниковать, разрушив свои боевые порядки. Это явление хорошо известно как «психическая атака», когда уже в современности пулемётчик, для которого легко расстрелять наступающий строй противника, мог просто испугаться и убежать, бросив оружие, либо же от охватившего его волнения мог растратить боеприпасы до подхода противника в зону поражения или ошибиться с прицелом и стрелять либо поверх голов наступающего противника, либо в землю перед ними, но гарантированно не причиняя им вреда, что становится очевидным для наступающих.</a:t>
            </a:r>
          </a:p>
        </p:txBody>
      </p:sp>
      <p:sp>
        <p:nvSpPr>
          <p:cNvPr id="3" name="Рамка 2"/>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p:cNvSpPr txBox="1"/>
          <p:nvPr/>
        </p:nvSpPr>
        <p:spPr>
          <a:xfrm>
            <a:off x="1818683" y="347544"/>
            <a:ext cx="7056035" cy="415498"/>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algn="ctr"/>
            <a:r>
              <a:rPr lang="ru-RU" dirty="0"/>
              <a:t>Социально - психологические аспекты строевой подготовки</a:t>
            </a:r>
          </a:p>
        </p:txBody>
      </p:sp>
      <p:pic>
        <p:nvPicPr>
          <p:cNvPr id="6" name="Рисунок 5"/>
          <p:cNvPicPr/>
          <p:nvPr/>
        </p:nvPicPr>
        <p:blipFill rotWithShape="1">
          <a:blip r:embed="rId3">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1000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271" t="19242" r="14792" b="16802"/>
          <a:stretch/>
        </p:blipFill>
        <p:spPr bwMode="auto">
          <a:xfrm flipH="1">
            <a:off x="4683584" y="3610488"/>
            <a:ext cx="5055912" cy="327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254479" y="260514"/>
            <a:ext cx="2184444" cy="415498"/>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ru-RU" dirty="0"/>
              <a:t>Интересный факт</a:t>
            </a:r>
          </a:p>
        </p:txBody>
      </p:sp>
      <p:sp>
        <p:nvSpPr>
          <p:cNvPr id="2" name="Прямоугольник 1"/>
          <p:cNvSpPr/>
          <p:nvPr/>
        </p:nvSpPr>
        <p:spPr>
          <a:xfrm>
            <a:off x="426109" y="697691"/>
            <a:ext cx="3984487" cy="6186309"/>
          </a:xfrm>
          <a:prstGeom prst="rect">
            <a:avLst/>
          </a:prstGeom>
        </p:spPr>
        <p:txBody>
          <a:bodyPr wrap="square">
            <a:spAutoFit/>
          </a:bodyPr>
          <a:lstStyle/>
          <a:p>
            <a:pPr algn="just"/>
            <a:r>
              <a:rPr lang="ru-RU" sz="1800" dirty="0"/>
              <a:t>Во времена Древнего Рима и Древней Греции (период с </a:t>
            </a:r>
            <a:r>
              <a:rPr lang="en-US" sz="1800" dirty="0"/>
              <a:t>VIII </a:t>
            </a:r>
            <a:r>
              <a:rPr lang="ru-RU" sz="1800" dirty="0"/>
              <a:t>в. до н. э.) оружием нападения в основном были пики и копья, а оружием защиты щиты, то быстро выяснилось, что если встать перед противником в ряд плечом к плечу, прикрыв себя по фронту единой стеной из сомкнутых щитов, а вперёд выставить копья, то противнику будет очень трудно нанести ущерб бойцам, построенным таким образом, а вот они, напротив, легко наносят ущерб атакующему либо сопротивляющемуся противнику. Все ряды воинов вступали в бой одновременно. Задние ряды просто наваливались на передние и толкали их вперёд. Сопротивление противника натиску строя (фаланги) было бесполезно — враг не мог устоять на месте под таким напором.</a:t>
            </a:r>
          </a:p>
        </p:txBody>
      </p:sp>
      <p:sp>
        <p:nvSpPr>
          <p:cNvPr id="5" name="Рамка 4"/>
          <p:cNvSpPr/>
          <p:nvPr/>
        </p:nvSpPr>
        <p:spPr>
          <a:xfrm>
            <a:off x="0" y="0"/>
            <a:ext cx="10693400" cy="7561263"/>
          </a:xfrm>
          <a:prstGeom prst="frame">
            <a:avLst>
              <a:gd name="adj1" fmla="val 2516"/>
            </a:avLst>
          </a:prstGeom>
          <a:blipFill>
            <a:blip r:embed="rId3"/>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4" name="Рисунок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0843" y="697691"/>
            <a:ext cx="3171690" cy="2290665"/>
          </a:xfrm>
          <a:prstGeom prst="rect">
            <a:avLst/>
          </a:prstGeom>
        </p:spPr>
      </p:pic>
      <p:sp>
        <p:nvSpPr>
          <p:cNvPr id="6" name="TextBox 5"/>
          <p:cNvSpPr txBox="1"/>
          <p:nvPr/>
        </p:nvSpPr>
        <p:spPr>
          <a:xfrm>
            <a:off x="6107622" y="3014132"/>
            <a:ext cx="3935115" cy="369332"/>
          </a:xfrm>
          <a:prstGeom prst="rect">
            <a:avLst/>
          </a:prstGeom>
          <a:noFill/>
        </p:spPr>
        <p:txBody>
          <a:bodyPr wrap="none" rtlCol="0">
            <a:spAutoFit/>
          </a:bodyPr>
          <a:lstStyle/>
          <a:p>
            <a:pPr algn="ctr"/>
            <a:r>
              <a:rPr lang="ru-RU" sz="1800" dirty="0"/>
              <a:t>Строевая подготовка Древних Римлян</a:t>
            </a:r>
          </a:p>
        </p:txBody>
      </p:sp>
      <p:sp>
        <p:nvSpPr>
          <p:cNvPr id="8" name="TextBox 7"/>
          <p:cNvSpPr txBox="1"/>
          <p:nvPr/>
        </p:nvSpPr>
        <p:spPr>
          <a:xfrm>
            <a:off x="4626621" y="6883568"/>
            <a:ext cx="5112875" cy="369332"/>
          </a:xfrm>
          <a:prstGeom prst="rect">
            <a:avLst/>
          </a:prstGeom>
          <a:noFill/>
        </p:spPr>
        <p:txBody>
          <a:bodyPr wrap="none" rtlCol="0">
            <a:spAutoFit/>
          </a:bodyPr>
          <a:lstStyle/>
          <a:p>
            <a:pPr algn="ctr"/>
            <a:r>
              <a:rPr lang="ru-RU" sz="1800" dirty="0"/>
              <a:t>Победоносное войско Александра Македонского </a:t>
            </a:r>
          </a:p>
        </p:txBody>
      </p:sp>
      <p:pic>
        <p:nvPicPr>
          <p:cNvPr id="9" name="Рисунок 8"/>
          <p:cNvPicPr/>
          <p:nvPr/>
        </p:nvPicPr>
        <p:blipFill rotWithShape="1">
          <a:blip r:embed="rId5">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2201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graphicFrame>
        <p:nvGraphicFramePr>
          <p:cNvPr id="3" name="Схема 2"/>
          <p:cNvGraphicFramePr/>
          <p:nvPr>
            <p:extLst>
              <p:ext uri="{D42A27DB-BD31-4B8C-83A1-F6EECF244321}">
                <p14:modId xmlns:p14="http://schemas.microsoft.com/office/powerpoint/2010/main" val="190071452"/>
              </p:ext>
            </p:extLst>
          </p:nvPr>
        </p:nvGraphicFramePr>
        <p:xfrm>
          <a:off x="627602" y="900311"/>
          <a:ext cx="9577064" cy="5976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627602" y="396255"/>
            <a:ext cx="9577064" cy="415498"/>
          </a:xfrm>
          <a:prstGeom prst="rect">
            <a:avLst/>
          </a:prstGeom>
          <a:solidFill>
            <a:srgbClr val="663300"/>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ru-RU" dirty="0">
                <a:solidFill>
                  <a:schemeClr val="bg1"/>
                </a:solidFill>
              </a:rPr>
              <a:t>Классификация уставов Вооружённых Сил Российской Федерации</a:t>
            </a:r>
          </a:p>
        </p:txBody>
      </p:sp>
      <p:pic>
        <p:nvPicPr>
          <p:cNvPr id="5" name="Рисунок 4"/>
          <p:cNvPicPr/>
          <p:nvPr/>
        </p:nvPicPr>
        <p:blipFill rotWithShape="1">
          <a:blip r:embed="rId8">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6312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4" name="Прямоугольник 3"/>
          <p:cNvSpPr/>
          <p:nvPr/>
        </p:nvSpPr>
        <p:spPr>
          <a:xfrm>
            <a:off x="505520" y="1116335"/>
            <a:ext cx="9649072" cy="4832092"/>
          </a:xfrm>
          <a:prstGeom prst="rect">
            <a:avLst/>
          </a:prstGeom>
        </p:spPr>
        <p:txBody>
          <a:bodyPr wrap="square">
            <a:spAutoFit/>
          </a:bodyPr>
          <a:lstStyle/>
          <a:p>
            <a:pPr marL="457200" indent="-457200" algn="just">
              <a:buFont typeface="Wingdings" pitchFamily="2" charset="2"/>
              <a:buChar char="v"/>
            </a:pPr>
            <a:r>
              <a:rPr lang="ru-RU" sz="2800" dirty="0"/>
              <a:t>Управление строями и их виды.</a:t>
            </a:r>
          </a:p>
          <a:p>
            <a:pPr marL="457200" indent="-457200" algn="just">
              <a:buFont typeface="Wingdings" pitchFamily="2" charset="2"/>
              <a:buChar char="v"/>
            </a:pPr>
            <a:r>
              <a:rPr lang="ru-RU" sz="2800" dirty="0"/>
              <a:t>Обязанности командиров и военнослужащих перед построением и в строю.</a:t>
            </a:r>
          </a:p>
          <a:p>
            <a:pPr marL="457200" indent="-457200" algn="just">
              <a:buFont typeface="Wingdings" pitchFamily="2" charset="2"/>
              <a:buChar char="v"/>
            </a:pPr>
            <a:r>
              <a:rPr lang="ru-RU" sz="2800" dirty="0"/>
              <a:t>Строевые приёмы и движения без оружия и с оружием.</a:t>
            </a:r>
          </a:p>
          <a:p>
            <a:pPr marL="457200" indent="-457200" algn="just">
              <a:buFont typeface="Wingdings" pitchFamily="2" charset="2"/>
              <a:buChar char="v"/>
            </a:pPr>
            <a:r>
              <a:rPr lang="ru-RU" sz="2800" dirty="0"/>
              <a:t>Выполнение воинского приветствия, выход из строя и возвращение в строй, подход к начальнику и отход от него.</a:t>
            </a:r>
          </a:p>
          <a:p>
            <a:pPr marL="457200" indent="-457200" algn="just">
              <a:buFont typeface="Wingdings" pitchFamily="2" charset="2"/>
              <a:buChar char="v"/>
            </a:pPr>
            <a:r>
              <a:rPr lang="ru-RU" sz="2800" dirty="0"/>
              <a:t>Строи отделения, взвода, роты, батальона и полка в пешем порядке и на машинах.</a:t>
            </a:r>
          </a:p>
          <a:p>
            <a:pPr marL="457200" indent="-457200" algn="just">
              <a:buFont typeface="Wingdings" pitchFamily="2" charset="2"/>
              <a:buChar char="v"/>
            </a:pPr>
            <a:r>
              <a:rPr lang="ru-RU" sz="2800" dirty="0"/>
              <a:t>Способы и приёмы передвижения личного состава подразделений в бою при действиях в пешем порядке.</a:t>
            </a:r>
          </a:p>
          <a:p>
            <a:pPr marL="457200" indent="-457200" algn="just">
              <a:buFont typeface="Wingdings" pitchFamily="2" charset="2"/>
              <a:buChar char="v"/>
            </a:pPr>
            <a:r>
              <a:rPr lang="ru-RU" sz="2800" dirty="0"/>
              <a:t>Строевой смотр роты, батальона и полка.</a:t>
            </a:r>
          </a:p>
        </p:txBody>
      </p:sp>
      <p:sp>
        <p:nvSpPr>
          <p:cNvPr id="5" name="Прямоугольник 4"/>
          <p:cNvSpPr/>
          <p:nvPr/>
        </p:nvSpPr>
        <p:spPr>
          <a:xfrm>
            <a:off x="306140" y="313893"/>
            <a:ext cx="10081120" cy="523220"/>
          </a:xfrm>
          <a:prstGeom prst="rect">
            <a:avLst/>
          </a:prstGeom>
          <a:scene3d>
            <a:camera prst="orthographicFront"/>
            <a:lightRig rig="threePt" dir="t"/>
          </a:scene3d>
          <a:sp3d>
            <a:bevelT prst="slope"/>
          </a:sp3d>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ru-RU" sz="2800" b="1" dirty="0">
                <a:solidFill>
                  <a:prstClr val="black"/>
                </a:solidFill>
              </a:rPr>
              <a:t>Основные положения Строевого устава</a:t>
            </a:r>
          </a:p>
        </p:txBody>
      </p:sp>
      <p:pic>
        <p:nvPicPr>
          <p:cNvPr id="6" name="Рисунок 5"/>
          <p:cNvPicPr/>
          <p:nvPr/>
        </p:nvPicPr>
        <p:blipFill rotWithShape="1">
          <a:blip r:embed="rId3">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461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8" name="TextBox 7"/>
          <p:cNvSpPr txBox="1"/>
          <p:nvPr/>
        </p:nvSpPr>
        <p:spPr>
          <a:xfrm>
            <a:off x="2727355" y="290198"/>
            <a:ext cx="4916859" cy="461665"/>
          </a:xfrm>
          <a:prstGeom prst="rect">
            <a:avLst/>
          </a:prstGeom>
          <a:solidFill>
            <a:schemeClr val="accent6">
              <a:lumMod val="75000"/>
            </a:schemeClr>
          </a:solidFill>
          <a:scene3d>
            <a:camera prst="orthographicFront"/>
            <a:lightRig rig="threePt" dir="t"/>
          </a:scene3d>
          <a:sp3d>
            <a:bevelT prst="slope"/>
          </a:sp3d>
        </p:spPr>
        <p:txBody>
          <a:bodyPr wrap="none" rtlCol="0">
            <a:spAutoFit/>
          </a:bodyPr>
          <a:lstStyle/>
          <a:p>
            <a:r>
              <a:rPr lang="ru-RU" sz="2400" dirty="0"/>
              <a:t>Основные понятия строевого устава</a:t>
            </a:r>
          </a:p>
        </p:txBody>
      </p:sp>
      <p:sp>
        <p:nvSpPr>
          <p:cNvPr id="3" name="Прямоугольник 2"/>
          <p:cNvSpPr/>
          <p:nvPr/>
        </p:nvSpPr>
        <p:spPr>
          <a:xfrm>
            <a:off x="338323" y="900311"/>
            <a:ext cx="10009112" cy="5632311"/>
          </a:xfrm>
          <a:prstGeom prst="rect">
            <a:avLst/>
          </a:prstGeom>
        </p:spPr>
        <p:txBody>
          <a:bodyPr wrap="square">
            <a:spAutoFit/>
          </a:bodyPr>
          <a:lstStyle/>
          <a:p>
            <a:r>
              <a:rPr lang="ru-RU" sz="1800" b="1" dirty="0"/>
              <a:t>Строй</a:t>
            </a:r>
            <a:r>
              <a:rPr lang="ru-RU" sz="1800" dirty="0"/>
              <a:t> - установленное Уставом размещение военнослужащих, подразделений и воинских частей для их совместных действий в пешем порядке и на машинах.</a:t>
            </a:r>
          </a:p>
          <a:p>
            <a:r>
              <a:rPr lang="ru-RU" sz="1800" b="1" dirty="0"/>
              <a:t>Шеренга </a:t>
            </a:r>
            <a:r>
              <a:rPr lang="ru-RU" sz="1800" dirty="0"/>
              <a:t>- строй, в котором военнослужащие размещены один возле другого на одной линии на установленных интервалах.</a:t>
            </a:r>
          </a:p>
          <a:p>
            <a:r>
              <a:rPr lang="ru-RU" sz="1800" b="1" dirty="0"/>
              <a:t>Линия машин </a:t>
            </a:r>
            <a:r>
              <a:rPr lang="ru-RU" sz="1800" dirty="0"/>
              <a:t>- строй, в котором машины размещены одна возле другой на одной линии.</a:t>
            </a:r>
          </a:p>
          <a:p>
            <a:r>
              <a:rPr lang="ru-RU" sz="1800" b="1" dirty="0"/>
              <a:t>Фланг </a:t>
            </a:r>
            <a:r>
              <a:rPr lang="ru-RU" sz="1800" dirty="0"/>
              <a:t>- правая (левая) оконечность строя. При поворотах строя названия флангов не изменяются.</a:t>
            </a:r>
          </a:p>
          <a:p>
            <a:r>
              <a:rPr lang="ru-RU" sz="1800" b="1" dirty="0"/>
              <a:t>Фронт</a:t>
            </a:r>
            <a:r>
              <a:rPr lang="ru-RU" sz="1800" dirty="0"/>
              <a:t> - сторона строя, в которую военнослужащие обращены лицом (машины - лобовой частью).</a:t>
            </a:r>
          </a:p>
          <a:p>
            <a:r>
              <a:rPr lang="ru-RU" sz="1800" b="1" dirty="0"/>
              <a:t>Тыльная сторона  </a:t>
            </a:r>
            <a:r>
              <a:rPr lang="ru-RU" sz="1800" dirty="0"/>
              <a:t>строя - сторона, противоположная фронту.</a:t>
            </a:r>
          </a:p>
          <a:p>
            <a:r>
              <a:rPr lang="ru-RU" sz="1800" b="1" dirty="0"/>
              <a:t>Интервал </a:t>
            </a:r>
            <a:r>
              <a:rPr lang="ru-RU" sz="1800" dirty="0"/>
              <a:t>- расстояние по фронту между военнослужащими (машинами), подразделениями и воинскими частями.</a:t>
            </a:r>
          </a:p>
          <a:p>
            <a:r>
              <a:rPr lang="ru-RU" sz="1800" b="1" dirty="0"/>
              <a:t>Дистанция</a:t>
            </a:r>
            <a:r>
              <a:rPr lang="ru-RU" sz="1800" dirty="0"/>
              <a:t> - расстояние в глубину между военнослужащими (машинами), подразделениями и воинскими частями.</a:t>
            </a:r>
          </a:p>
          <a:p>
            <a:r>
              <a:rPr lang="ru-RU" sz="1800" b="1" dirty="0"/>
              <a:t>Ширина строя </a:t>
            </a:r>
            <a:r>
              <a:rPr lang="ru-RU" sz="1800" dirty="0"/>
              <a:t>- расстояние между флангами.</a:t>
            </a:r>
          </a:p>
          <a:p>
            <a:r>
              <a:rPr lang="ru-RU" sz="1800" b="1" dirty="0"/>
              <a:t>Глубина строя </a:t>
            </a:r>
            <a:r>
              <a:rPr lang="ru-RU" sz="1800" dirty="0"/>
              <a:t>- расстояние от первой шеренги (впереди стоящего военнослужащего) до последней шеренги (позади стоящего военнослужащего), а при действиях на машинах - расстояние от первой линии машин (впереди стоящей машины) до последней линии машин (позади стоящей машины).</a:t>
            </a:r>
          </a:p>
          <a:p>
            <a:r>
              <a:rPr lang="ru-RU" sz="1800" b="1" dirty="0"/>
              <a:t>Направляющий </a:t>
            </a:r>
            <a:r>
              <a:rPr lang="ru-RU" sz="1800" dirty="0"/>
              <a:t>- военнослужащий (подразделение, машина), движущийся головным в указанном направлении. По направляющему сообразуют свое движение остальные военнослужащие (подразделения, машины).</a:t>
            </a:r>
          </a:p>
          <a:p>
            <a:r>
              <a:rPr lang="ru-RU" sz="1800" b="1" dirty="0"/>
              <a:t>Замыкающий </a:t>
            </a:r>
            <a:r>
              <a:rPr lang="ru-RU" sz="1800" dirty="0"/>
              <a:t>- военнослужащий (подразделение, машина), движущийся последним в колонне.</a:t>
            </a:r>
          </a:p>
        </p:txBody>
      </p:sp>
      <p:pic>
        <p:nvPicPr>
          <p:cNvPr id="6" name="Рисунок 5"/>
          <p:cNvPicPr/>
          <p:nvPr/>
        </p:nvPicPr>
        <p:blipFill rotWithShape="1">
          <a:blip r:embed="rId3">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12404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 name="TextBox 4"/>
          <p:cNvSpPr txBox="1"/>
          <p:nvPr/>
        </p:nvSpPr>
        <p:spPr>
          <a:xfrm>
            <a:off x="450156" y="263178"/>
            <a:ext cx="1087157" cy="523220"/>
          </a:xfrm>
          <a:prstGeom prst="rect">
            <a:avLst/>
          </a:prstGeom>
          <a:scene3d>
            <a:camera prst="orthographicFront"/>
            <a:lightRig rig="threePt" dir="t"/>
          </a:scene3d>
          <a:sp3d>
            <a:bevelT prst="slope"/>
          </a:sp3d>
        </p:spPr>
        <p:style>
          <a:lnRef idx="1">
            <a:schemeClr val="accent4"/>
          </a:lnRef>
          <a:fillRef idx="3">
            <a:schemeClr val="accent4"/>
          </a:fillRef>
          <a:effectRef idx="2">
            <a:schemeClr val="accent4"/>
          </a:effectRef>
          <a:fontRef idx="minor">
            <a:schemeClr val="lt1"/>
          </a:fontRef>
        </p:style>
        <p:txBody>
          <a:bodyPr wrap="none" rtlCol="0">
            <a:spAutoFit/>
          </a:bodyPr>
          <a:lstStyle/>
          <a:p>
            <a:r>
              <a:rPr lang="ru-RU" sz="2800" dirty="0"/>
              <a:t>Строй</a:t>
            </a:r>
          </a:p>
        </p:txBody>
      </p:sp>
      <p:sp>
        <p:nvSpPr>
          <p:cNvPr id="8" name="TextBox 7"/>
          <p:cNvSpPr txBox="1"/>
          <p:nvPr/>
        </p:nvSpPr>
        <p:spPr>
          <a:xfrm>
            <a:off x="3824861" y="249427"/>
            <a:ext cx="3241593" cy="646331"/>
          </a:xfrm>
          <a:prstGeom prst="rect">
            <a:avLst/>
          </a:prstGeom>
          <a:solidFill>
            <a:schemeClr val="accent4">
              <a:lumMod val="20000"/>
              <a:lumOff val="80000"/>
            </a:schemeClr>
          </a:solidFill>
          <a:scene3d>
            <a:camera prst="orthographicFront"/>
            <a:lightRig rig="threePt" dir="t"/>
          </a:scene3d>
          <a:sp3d>
            <a:bevelT prst="slope"/>
          </a:sp3d>
        </p:spPr>
        <p:txBody>
          <a:bodyPr wrap="none" rtlCol="0">
            <a:spAutoFit/>
          </a:bodyPr>
          <a:lstStyle/>
          <a:p>
            <a:r>
              <a:rPr lang="ru-RU" sz="3600" dirty="0"/>
              <a:t>В одну шеренгу</a:t>
            </a:r>
          </a:p>
        </p:txBody>
      </p:sp>
      <p:pic>
        <p:nvPicPr>
          <p:cNvPr id="6" name="Рисунок 5"/>
          <p:cNvPicPr/>
          <p:nvPr/>
        </p:nvPicPr>
        <p:blipFill rotWithShape="1">
          <a:blip r:embed="rId3">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pic>
        <p:nvPicPr>
          <p:cNvPr id="3" name="Рисунок 2"/>
          <p:cNvPicPr>
            <a:picLocks noChangeAspect="1"/>
          </p:cNvPicPr>
          <p:nvPr/>
        </p:nvPicPr>
        <p:blipFill rotWithShape="1">
          <a:blip r:embed="rId4">
            <a:extLst>
              <a:ext uri="{28A0092B-C50C-407E-A947-70E740481C1C}">
                <a14:useLocalDpi xmlns:a14="http://schemas.microsoft.com/office/drawing/2010/main" val="0"/>
              </a:ext>
            </a:extLst>
          </a:blip>
          <a:srcRect l="5371" t="35811" r="3449" b="2921"/>
          <a:stretch/>
        </p:blipFill>
        <p:spPr>
          <a:xfrm>
            <a:off x="266519" y="1657348"/>
            <a:ext cx="10160361" cy="5113710"/>
          </a:xfrm>
          <a:prstGeom prst="rect">
            <a:avLst/>
          </a:prstGeom>
        </p:spPr>
      </p:pic>
    </p:spTree>
    <p:extLst>
      <p:ext uri="{BB962C8B-B14F-4D97-AF65-F5344CB8AC3E}">
        <p14:creationId xmlns:p14="http://schemas.microsoft.com/office/powerpoint/2010/main" val="3144401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Рамка 1"/>
          <p:cNvSpPr/>
          <p:nvPr/>
        </p:nvSpPr>
        <p:spPr>
          <a:xfrm>
            <a:off x="0" y="0"/>
            <a:ext cx="10693400" cy="7561263"/>
          </a:xfrm>
          <a:prstGeom prst="frame">
            <a:avLst>
              <a:gd name="adj1" fmla="val 2516"/>
            </a:avLst>
          </a:prstGeom>
          <a:blipFill>
            <a:blip r:embed="rId2"/>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pic>
        <p:nvPicPr>
          <p:cNvPr id="4" name="Рисунок 3"/>
          <p:cNvPicPr/>
          <p:nvPr/>
        </p:nvPicPr>
        <p:blipFill rotWithShape="1">
          <a:blip r:embed="rId3">
            <a:extLst>
              <a:ext uri="{28A0092B-C50C-407E-A947-70E740481C1C}">
                <a14:useLocalDpi xmlns:a14="http://schemas.microsoft.com/office/drawing/2010/main" val="0"/>
              </a:ext>
            </a:extLst>
          </a:blip>
          <a:srcRect l="5107" t="59573" r="6924" b="-27"/>
          <a:stretch/>
        </p:blipFill>
        <p:spPr bwMode="auto">
          <a:xfrm>
            <a:off x="0" y="-2844105"/>
            <a:ext cx="10891316" cy="720080"/>
          </a:xfrm>
          <a:prstGeom prst="rect">
            <a:avLst/>
          </a:prstGeom>
          <a:ln>
            <a:noFill/>
          </a:ln>
          <a:extLst>
            <a:ext uri="{53640926-AAD7-44D8-BBD7-CCE9431645EC}">
              <a14:shadowObscured xmlns:a14="http://schemas.microsoft.com/office/drawing/2010/main"/>
            </a:ext>
          </a:extLst>
        </p:spPr>
      </p:pic>
      <p:sp>
        <p:nvSpPr>
          <p:cNvPr id="5" name="TextBox 4"/>
          <p:cNvSpPr txBox="1"/>
          <p:nvPr/>
        </p:nvSpPr>
        <p:spPr>
          <a:xfrm>
            <a:off x="450156" y="263178"/>
            <a:ext cx="1087157" cy="523220"/>
          </a:xfrm>
          <a:prstGeom prst="rect">
            <a:avLst/>
          </a:prstGeom>
          <a:scene3d>
            <a:camera prst="orthographicFront"/>
            <a:lightRig rig="threePt" dir="t"/>
          </a:scene3d>
          <a:sp3d>
            <a:bevelT prst="slope"/>
          </a:sp3d>
        </p:spPr>
        <p:style>
          <a:lnRef idx="1">
            <a:schemeClr val="accent4"/>
          </a:lnRef>
          <a:fillRef idx="3">
            <a:schemeClr val="accent4"/>
          </a:fillRef>
          <a:effectRef idx="2">
            <a:schemeClr val="accent4"/>
          </a:effectRef>
          <a:fontRef idx="minor">
            <a:schemeClr val="lt1"/>
          </a:fontRef>
        </p:style>
        <p:txBody>
          <a:bodyPr wrap="none" rtlCol="0">
            <a:spAutoFit/>
          </a:bodyPr>
          <a:lstStyle/>
          <a:p>
            <a:r>
              <a:rPr lang="ru-RU" sz="2800" dirty="0"/>
              <a:t>Строй</a:t>
            </a:r>
          </a:p>
        </p:txBody>
      </p:sp>
      <p:sp>
        <p:nvSpPr>
          <p:cNvPr id="6" name="TextBox 5"/>
          <p:cNvSpPr txBox="1"/>
          <p:nvPr/>
        </p:nvSpPr>
        <p:spPr>
          <a:xfrm>
            <a:off x="3824861" y="249427"/>
            <a:ext cx="3047629" cy="646331"/>
          </a:xfrm>
          <a:prstGeom prst="rect">
            <a:avLst/>
          </a:prstGeom>
          <a:solidFill>
            <a:schemeClr val="accent4">
              <a:lumMod val="20000"/>
              <a:lumOff val="80000"/>
            </a:schemeClr>
          </a:solidFill>
          <a:scene3d>
            <a:camera prst="orthographicFront"/>
            <a:lightRig rig="threePt" dir="t"/>
          </a:scene3d>
          <a:sp3d>
            <a:bevelT prst="slope"/>
          </a:sp3d>
        </p:spPr>
        <p:txBody>
          <a:bodyPr wrap="none" rtlCol="0">
            <a:spAutoFit/>
          </a:bodyPr>
          <a:lstStyle/>
          <a:p>
            <a:r>
              <a:rPr lang="ru-RU" sz="3600" dirty="0"/>
              <a:t>В две шеренги</a:t>
            </a:r>
          </a:p>
        </p:txBody>
      </p:sp>
      <p:pic>
        <p:nvPicPr>
          <p:cNvPr id="7" name="Рисунок 6"/>
          <p:cNvPicPr>
            <a:picLocks noChangeAspect="1"/>
          </p:cNvPicPr>
          <p:nvPr/>
        </p:nvPicPr>
        <p:blipFill rotWithShape="1">
          <a:blip r:embed="rId4">
            <a:extLst>
              <a:ext uri="{28A0092B-C50C-407E-A947-70E740481C1C}">
                <a14:useLocalDpi xmlns:a14="http://schemas.microsoft.com/office/drawing/2010/main" val="0"/>
              </a:ext>
            </a:extLst>
          </a:blip>
          <a:srcRect t="17808"/>
          <a:stretch/>
        </p:blipFill>
        <p:spPr>
          <a:xfrm>
            <a:off x="437704" y="1116335"/>
            <a:ext cx="9753600" cy="6004719"/>
          </a:xfrm>
          <a:prstGeom prst="rect">
            <a:avLst/>
          </a:prstGeom>
        </p:spPr>
      </p:pic>
    </p:spTree>
    <p:extLst>
      <p:ext uri="{BB962C8B-B14F-4D97-AF65-F5344CB8AC3E}">
        <p14:creationId xmlns:p14="http://schemas.microsoft.com/office/powerpoint/2010/main" val="69271733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11486</TotalTime>
  <Words>3764</Words>
  <Application>Microsoft Macintosh PowerPoint</Application>
  <PresentationFormat>Произвольный</PresentationFormat>
  <Paragraphs>286</Paragraphs>
  <Slides>27</Slides>
  <Notes>12</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27</vt:i4>
      </vt:variant>
    </vt:vector>
  </HeadingPairs>
  <TitlesOfParts>
    <vt:vector size="31" baseType="lpstr">
      <vt:lpstr>Arial</vt:lpstr>
      <vt:lpstr>Calibri</vt:lpstr>
      <vt:lpstr>Wingdings</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6-3-1-19-21-13-20-1-15-1-3-20-16-18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Ева Султан</dc:creator>
  <cp:lastModifiedBy>Савинов Алексей Леонидович</cp:lastModifiedBy>
  <cp:revision>371</cp:revision>
  <dcterms:created xsi:type="dcterms:W3CDTF">2024-05-07T01:32:15Z</dcterms:created>
  <dcterms:modified xsi:type="dcterms:W3CDTF">2024-07-12T07:42:30Z</dcterms:modified>
</cp:coreProperties>
</file>